
<file path=[Content_Types].xml><?xml version="1.0" encoding="utf-8"?>
<Types xmlns="http://schemas.openxmlformats.org/package/2006/content-types">
  <Default Extension="jpeg" ContentType="image/jpeg"/>
  <Default Extension="jpg" ContentType="image/jpeg"/>
  <Default Extension="m4a" ContentType="audio/mp4"/>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3" r:id="rId1"/>
  </p:sldMasterIdLst>
  <p:notesMasterIdLst>
    <p:notesMasterId r:id="rId14"/>
  </p:notesMasterIdLst>
  <p:sldIdLst>
    <p:sldId id="335" r:id="rId2"/>
    <p:sldId id="296" r:id="rId3"/>
    <p:sldId id="336" r:id="rId4"/>
    <p:sldId id="266" r:id="rId5"/>
    <p:sldId id="301" r:id="rId6"/>
    <p:sldId id="302" r:id="rId7"/>
    <p:sldId id="337" r:id="rId8"/>
    <p:sldId id="341" r:id="rId9"/>
    <p:sldId id="338" r:id="rId10"/>
    <p:sldId id="339" r:id="rId11"/>
    <p:sldId id="340" r:id="rId12"/>
    <p:sldId id="342"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p:cViewPr varScale="1">
        <p:scale>
          <a:sx n="90" d="100"/>
          <a:sy n="90" d="100"/>
        </p:scale>
        <p:origin x="-238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143969-40AE-4A60-8D41-11B7F0EA6E3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56170639-97D7-47DA-8C30-59633D646D2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83F6714-86FE-416D-AC7D-BB04C84C1763}" type="datetimeFigureOut">
              <a:rPr lang="fr-FR"/>
              <a:pPr>
                <a:defRPr/>
              </a:pPr>
              <a:t>28/03/2021</a:t>
            </a:fld>
            <a:endParaRPr lang="fr-FR"/>
          </a:p>
        </p:txBody>
      </p:sp>
      <p:sp>
        <p:nvSpPr>
          <p:cNvPr id="4" name="Espace réservé de l'image des diapositives 3">
            <a:extLst>
              <a:ext uri="{FF2B5EF4-FFF2-40B4-BE49-F238E27FC236}">
                <a16:creationId xmlns:a16="http://schemas.microsoft.com/office/drawing/2014/main" id="{A479979D-4C49-4B61-9FC1-97A4A65A6A2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B6372918-F783-47F7-8EDF-99BE703EE1E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1BA9118-79D1-47CF-9319-0F4FB7410F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5B3F580E-1223-4D6F-9890-13071EF69E2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0B83A70-C100-4CC1-9740-E20ABDE3861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171A659F-39AB-4952-8E1D-81A34A04CA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notes 2">
            <a:extLst>
              <a:ext uri="{FF2B5EF4-FFF2-40B4-BE49-F238E27FC236}">
                <a16:creationId xmlns:a16="http://schemas.microsoft.com/office/drawing/2014/main" id="{3E03DE13-ACB0-4D7C-B1B6-7F8AD3B053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268" name="Espace réservé du numéro de diapositive 3">
            <a:extLst>
              <a:ext uri="{FF2B5EF4-FFF2-40B4-BE49-F238E27FC236}">
                <a16:creationId xmlns:a16="http://schemas.microsoft.com/office/drawing/2014/main" id="{46994C49-BC08-476A-96A6-1428A89590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6E91E7-BD19-4331-ABC6-B96EE31DCC63}" type="slidenum">
              <a:rPr lang="fr-FR" altLang="fr-FR" smtClean="0"/>
              <a:pPr/>
              <a:t>9</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8E021-C977-4133-8A61-11DFA54830A3}"/>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70AC7D73-143F-42D0-ACC0-4D12C439297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3DF0261-7165-418F-ACC0-4A18B6E314FA}"/>
              </a:ext>
            </a:extLst>
          </p:cNvPr>
          <p:cNvSpPr>
            <a:spLocks noGrp="1"/>
          </p:cNvSpPr>
          <p:nvPr>
            <p:ph type="dt" sz="half" idx="10"/>
          </p:nvPr>
        </p:nvSpPr>
        <p:spPr/>
        <p:txBody>
          <a:bodyPr/>
          <a:lstStyle/>
          <a:p>
            <a:pPr>
              <a:defRPr/>
            </a:pPr>
            <a:fld id="{A4624000-02FE-4314-9B79-BFFCC3FEB0C5}" type="datetimeFigureOut">
              <a:rPr lang="en-US" smtClean="0"/>
              <a:pPr>
                <a:defRPr/>
              </a:pPr>
              <a:t>3/28/2021</a:t>
            </a:fld>
            <a:endParaRPr lang="en-US"/>
          </a:p>
        </p:txBody>
      </p:sp>
      <p:sp>
        <p:nvSpPr>
          <p:cNvPr id="5" name="Espace réservé du pied de page 4">
            <a:extLst>
              <a:ext uri="{FF2B5EF4-FFF2-40B4-BE49-F238E27FC236}">
                <a16:creationId xmlns:a16="http://schemas.microsoft.com/office/drawing/2014/main" id="{09239A42-5716-47AD-99EA-783096D7FD25}"/>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56CDD5AA-435F-486C-9392-15B5850AB353}"/>
              </a:ext>
            </a:extLst>
          </p:cNvPr>
          <p:cNvSpPr>
            <a:spLocks noGrp="1"/>
          </p:cNvSpPr>
          <p:nvPr>
            <p:ph type="sldNum" sz="quarter" idx="12"/>
          </p:nvPr>
        </p:nvSpPr>
        <p:spPr/>
        <p:txBody>
          <a:bodyPr/>
          <a:lstStyle/>
          <a:p>
            <a:pPr>
              <a:defRPr/>
            </a:pPr>
            <a:fld id="{9546E79B-5D52-4FA2-9B62-067904B63921}" type="slidenum">
              <a:rPr lang="en-US" altLang="fr-FR" smtClean="0"/>
              <a:pPr>
                <a:defRPr/>
              </a:pPr>
              <a:t>‹N°›</a:t>
            </a:fld>
            <a:endParaRPr lang="en-US" altLang="fr-FR"/>
          </a:p>
        </p:txBody>
      </p:sp>
    </p:spTree>
    <p:extLst>
      <p:ext uri="{BB962C8B-B14F-4D97-AF65-F5344CB8AC3E}">
        <p14:creationId xmlns:p14="http://schemas.microsoft.com/office/powerpoint/2010/main" val="316496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63C9-010D-415C-B193-ECC67E16262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37CC93D-9DB0-4D2C-81BF-E9A522D72FC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1DE805-C6ED-4AE0-984D-E7A98A4B1041}"/>
              </a:ext>
            </a:extLst>
          </p:cNvPr>
          <p:cNvSpPr>
            <a:spLocks noGrp="1"/>
          </p:cNvSpPr>
          <p:nvPr>
            <p:ph type="dt" sz="half" idx="10"/>
          </p:nvPr>
        </p:nvSpPr>
        <p:spPr/>
        <p:txBody>
          <a:bodyPr/>
          <a:lstStyle/>
          <a:p>
            <a:pPr>
              <a:defRPr/>
            </a:pPr>
            <a:fld id="{F7108EC1-9C96-4C15-92E4-80AA14947A3C}" type="datetimeFigureOut">
              <a:rPr lang="en-US" smtClean="0"/>
              <a:pPr>
                <a:defRPr/>
              </a:pPr>
              <a:t>3/28/2021</a:t>
            </a:fld>
            <a:endParaRPr lang="en-US"/>
          </a:p>
        </p:txBody>
      </p:sp>
      <p:sp>
        <p:nvSpPr>
          <p:cNvPr id="5" name="Espace réservé du pied de page 4">
            <a:extLst>
              <a:ext uri="{FF2B5EF4-FFF2-40B4-BE49-F238E27FC236}">
                <a16:creationId xmlns:a16="http://schemas.microsoft.com/office/drawing/2014/main" id="{B0668C07-F1B2-4A92-B389-664C87509AB1}"/>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532CBAA1-B1F9-46E0-8590-5B8E3B05874C}"/>
              </a:ext>
            </a:extLst>
          </p:cNvPr>
          <p:cNvSpPr>
            <a:spLocks noGrp="1"/>
          </p:cNvSpPr>
          <p:nvPr>
            <p:ph type="sldNum" sz="quarter" idx="12"/>
          </p:nvPr>
        </p:nvSpPr>
        <p:spPr/>
        <p:txBody>
          <a:bodyPr/>
          <a:lstStyle/>
          <a:p>
            <a:pPr>
              <a:defRPr/>
            </a:pPr>
            <a:fld id="{C349E5B8-CE8C-4B9F-A8E3-BF967D0571E7}" type="slidenum">
              <a:rPr lang="en-US" altLang="fr-FR" smtClean="0"/>
              <a:pPr>
                <a:defRPr/>
              </a:pPr>
              <a:t>‹N°›</a:t>
            </a:fld>
            <a:endParaRPr lang="en-US" altLang="fr-FR"/>
          </a:p>
        </p:txBody>
      </p:sp>
    </p:spTree>
    <p:extLst>
      <p:ext uri="{BB962C8B-B14F-4D97-AF65-F5344CB8AC3E}">
        <p14:creationId xmlns:p14="http://schemas.microsoft.com/office/powerpoint/2010/main" val="194176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CE7E1CE-DA77-423F-8360-B0CCC0D100B2}"/>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9CD6FE0-6375-48D2-B4E6-BF32F8D91C66}"/>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05E4DC-48B2-467B-B4D1-7595F05E837F}"/>
              </a:ext>
            </a:extLst>
          </p:cNvPr>
          <p:cNvSpPr>
            <a:spLocks noGrp="1"/>
          </p:cNvSpPr>
          <p:nvPr>
            <p:ph type="dt" sz="half" idx="10"/>
          </p:nvPr>
        </p:nvSpPr>
        <p:spPr/>
        <p:txBody>
          <a:bodyPr/>
          <a:lstStyle/>
          <a:p>
            <a:pPr>
              <a:defRPr/>
            </a:pPr>
            <a:fld id="{7778551B-9A35-4C46-893E-EA5E0FE04961}" type="datetimeFigureOut">
              <a:rPr lang="en-US" smtClean="0"/>
              <a:pPr>
                <a:defRPr/>
              </a:pPr>
              <a:t>3/28/2021</a:t>
            </a:fld>
            <a:endParaRPr lang="en-US"/>
          </a:p>
        </p:txBody>
      </p:sp>
      <p:sp>
        <p:nvSpPr>
          <p:cNvPr id="5" name="Espace réservé du pied de page 4">
            <a:extLst>
              <a:ext uri="{FF2B5EF4-FFF2-40B4-BE49-F238E27FC236}">
                <a16:creationId xmlns:a16="http://schemas.microsoft.com/office/drawing/2014/main" id="{C54F5B27-46EB-4CE6-BE18-A2048A9EDDEC}"/>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C9012B43-837A-4D7F-8874-6A59AA8699A3}"/>
              </a:ext>
            </a:extLst>
          </p:cNvPr>
          <p:cNvSpPr>
            <a:spLocks noGrp="1"/>
          </p:cNvSpPr>
          <p:nvPr>
            <p:ph type="sldNum" sz="quarter" idx="12"/>
          </p:nvPr>
        </p:nvSpPr>
        <p:spPr/>
        <p:txBody>
          <a:bodyPr/>
          <a:lstStyle/>
          <a:p>
            <a:pPr>
              <a:defRPr/>
            </a:pPr>
            <a:fld id="{A244D80E-AF7A-4BB5-84CC-4CF87EAE02C0}" type="slidenum">
              <a:rPr lang="en-US" altLang="fr-FR" smtClean="0"/>
              <a:pPr>
                <a:defRPr/>
              </a:pPr>
              <a:t>‹N°›</a:t>
            </a:fld>
            <a:endParaRPr lang="en-US" altLang="fr-FR"/>
          </a:p>
        </p:txBody>
      </p:sp>
    </p:spTree>
    <p:extLst>
      <p:ext uri="{BB962C8B-B14F-4D97-AF65-F5344CB8AC3E}">
        <p14:creationId xmlns:p14="http://schemas.microsoft.com/office/powerpoint/2010/main" val="269649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94050F-7D12-4465-8C06-F62827C45E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BBEF561-66DA-4CC6-9F8F-CF21EFAC4F7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E96E0B-47CA-47E7-9354-B3AAE421D231}"/>
              </a:ext>
            </a:extLst>
          </p:cNvPr>
          <p:cNvSpPr>
            <a:spLocks noGrp="1"/>
          </p:cNvSpPr>
          <p:nvPr>
            <p:ph type="dt" sz="half" idx="10"/>
          </p:nvPr>
        </p:nvSpPr>
        <p:spPr/>
        <p:txBody>
          <a:bodyPr/>
          <a:lstStyle/>
          <a:p>
            <a:pPr>
              <a:defRPr/>
            </a:pPr>
            <a:fld id="{48995746-1BC0-4CB4-AA8A-43DEAEDBF379}" type="datetimeFigureOut">
              <a:rPr lang="en-US" smtClean="0"/>
              <a:pPr>
                <a:defRPr/>
              </a:pPr>
              <a:t>3/28/2021</a:t>
            </a:fld>
            <a:endParaRPr lang="en-US"/>
          </a:p>
        </p:txBody>
      </p:sp>
      <p:sp>
        <p:nvSpPr>
          <p:cNvPr id="5" name="Espace réservé du pied de page 4">
            <a:extLst>
              <a:ext uri="{FF2B5EF4-FFF2-40B4-BE49-F238E27FC236}">
                <a16:creationId xmlns:a16="http://schemas.microsoft.com/office/drawing/2014/main" id="{C94A48F4-DCB7-4CCA-B84E-4CDEC0A19557}"/>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65873276-32C9-4AD1-8F57-6428D3467994}"/>
              </a:ext>
            </a:extLst>
          </p:cNvPr>
          <p:cNvSpPr>
            <a:spLocks noGrp="1"/>
          </p:cNvSpPr>
          <p:nvPr>
            <p:ph type="sldNum" sz="quarter" idx="12"/>
          </p:nvPr>
        </p:nvSpPr>
        <p:spPr/>
        <p:txBody>
          <a:bodyPr/>
          <a:lstStyle/>
          <a:p>
            <a:pPr>
              <a:defRPr/>
            </a:pPr>
            <a:fld id="{0B7F85DF-78DA-4F82-92F0-1F8F319FC7A5}" type="slidenum">
              <a:rPr lang="en-US" altLang="fr-FR" smtClean="0"/>
              <a:pPr>
                <a:defRPr/>
              </a:pPr>
              <a:t>‹N°›</a:t>
            </a:fld>
            <a:endParaRPr lang="en-US" altLang="fr-FR"/>
          </a:p>
        </p:txBody>
      </p:sp>
    </p:spTree>
    <p:extLst>
      <p:ext uri="{BB962C8B-B14F-4D97-AF65-F5344CB8AC3E}">
        <p14:creationId xmlns:p14="http://schemas.microsoft.com/office/powerpoint/2010/main" val="285775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FD3A0-D30E-4FB7-9297-40929BEE23E9}"/>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303B44E1-2D50-4DDC-9FA0-12A5B227A5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4F6E7E4-25E7-4713-A92D-4A6B55E29823}"/>
              </a:ext>
            </a:extLst>
          </p:cNvPr>
          <p:cNvSpPr>
            <a:spLocks noGrp="1"/>
          </p:cNvSpPr>
          <p:nvPr>
            <p:ph type="dt" sz="half" idx="10"/>
          </p:nvPr>
        </p:nvSpPr>
        <p:spPr/>
        <p:txBody>
          <a:bodyPr/>
          <a:lstStyle/>
          <a:p>
            <a:pPr>
              <a:defRPr/>
            </a:pPr>
            <a:fld id="{BC94A528-3554-448C-B35D-255A632E20DB}" type="datetimeFigureOut">
              <a:rPr lang="en-US" smtClean="0"/>
              <a:pPr>
                <a:defRPr/>
              </a:pPr>
              <a:t>3/28/2021</a:t>
            </a:fld>
            <a:endParaRPr lang="en-US"/>
          </a:p>
        </p:txBody>
      </p:sp>
      <p:sp>
        <p:nvSpPr>
          <p:cNvPr id="5" name="Espace réservé du pied de page 4">
            <a:extLst>
              <a:ext uri="{FF2B5EF4-FFF2-40B4-BE49-F238E27FC236}">
                <a16:creationId xmlns:a16="http://schemas.microsoft.com/office/drawing/2014/main" id="{875E9EDF-1149-45F9-9575-6973ADDCEEC4}"/>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5DFD7E1B-AB9B-4414-B9F1-8245D6FD2A65}"/>
              </a:ext>
            </a:extLst>
          </p:cNvPr>
          <p:cNvSpPr>
            <a:spLocks noGrp="1"/>
          </p:cNvSpPr>
          <p:nvPr>
            <p:ph type="sldNum" sz="quarter" idx="12"/>
          </p:nvPr>
        </p:nvSpPr>
        <p:spPr/>
        <p:txBody>
          <a:bodyPr/>
          <a:lstStyle/>
          <a:p>
            <a:pPr>
              <a:defRPr/>
            </a:pPr>
            <a:fld id="{5D30AB37-9D55-4289-B375-CB09C703CD79}" type="slidenum">
              <a:rPr lang="en-US" altLang="fr-FR" smtClean="0"/>
              <a:pPr>
                <a:defRPr/>
              </a:pPr>
              <a:t>‹N°›</a:t>
            </a:fld>
            <a:endParaRPr lang="en-US" altLang="fr-FR"/>
          </a:p>
        </p:txBody>
      </p:sp>
    </p:spTree>
    <p:extLst>
      <p:ext uri="{BB962C8B-B14F-4D97-AF65-F5344CB8AC3E}">
        <p14:creationId xmlns:p14="http://schemas.microsoft.com/office/powerpoint/2010/main" val="388477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5B4DCA-BE2D-42AC-9F5E-663AD89A45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A1424B-99D2-4144-9C69-576F5C30BB2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ED98AD0-ED56-4F00-93AF-86AC9DC93392}"/>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D7BD2FF-A99A-401A-9A74-675F458C0A67}"/>
              </a:ext>
            </a:extLst>
          </p:cNvPr>
          <p:cNvSpPr>
            <a:spLocks noGrp="1"/>
          </p:cNvSpPr>
          <p:nvPr>
            <p:ph type="dt" sz="half" idx="10"/>
          </p:nvPr>
        </p:nvSpPr>
        <p:spPr/>
        <p:txBody>
          <a:bodyPr/>
          <a:lstStyle/>
          <a:p>
            <a:pPr>
              <a:defRPr/>
            </a:pPr>
            <a:fld id="{C03DA14E-1E02-4308-808E-8D80F9603B70}" type="datetimeFigureOut">
              <a:rPr lang="en-US" smtClean="0"/>
              <a:pPr>
                <a:defRPr/>
              </a:pPr>
              <a:t>3/28/2021</a:t>
            </a:fld>
            <a:endParaRPr lang="en-US"/>
          </a:p>
        </p:txBody>
      </p:sp>
      <p:sp>
        <p:nvSpPr>
          <p:cNvPr id="6" name="Espace réservé du pied de page 5">
            <a:extLst>
              <a:ext uri="{FF2B5EF4-FFF2-40B4-BE49-F238E27FC236}">
                <a16:creationId xmlns:a16="http://schemas.microsoft.com/office/drawing/2014/main" id="{6DF0F9E8-CEBB-4AF6-955C-EBD336271797}"/>
              </a:ext>
            </a:extLst>
          </p:cNvPr>
          <p:cNvSpPr>
            <a:spLocks noGrp="1"/>
          </p:cNvSpPr>
          <p:nvPr>
            <p:ph type="ftr" sz="quarter" idx="11"/>
          </p:nvPr>
        </p:nvSpPr>
        <p:spPr/>
        <p:txBody>
          <a:bodyPr/>
          <a:lstStyle/>
          <a:p>
            <a:pPr>
              <a:defRPr/>
            </a:pPr>
            <a:endParaRPr lang="en-US"/>
          </a:p>
        </p:txBody>
      </p:sp>
      <p:sp>
        <p:nvSpPr>
          <p:cNvPr id="7" name="Espace réservé du numéro de diapositive 6">
            <a:extLst>
              <a:ext uri="{FF2B5EF4-FFF2-40B4-BE49-F238E27FC236}">
                <a16:creationId xmlns:a16="http://schemas.microsoft.com/office/drawing/2014/main" id="{6BFEE179-D8A8-46F1-A97D-070C06693C79}"/>
              </a:ext>
            </a:extLst>
          </p:cNvPr>
          <p:cNvSpPr>
            <a:spLocks noGrp="1"/>
          </p:cNvSpPr>
          <p:nvPr>
            <p:ph type="sldNum" sz="quarter" idx="12"/>
          </p:nvPr>
        </p:nvSpPr>
        <p:spPr/>
        <p:txBody>
          <a:bodyPr/>
          <a:lstStyle/>
          <a:p>
            <a:pPr>
              <a:defRPr/>
            </a:pPr>
            <a:fld id="{6E59320C-842F-446F-B8AC-5F0D3E915C37}" type="slidenum">
              <a:rPr lang="en-US" altLang="fr-FR" smtClean="0"/>
              <a:pPr>
                <a:defRPr/>
              </a:pPr>
              <a:t>‹N°›</a:t>
            </a:fld>
            <a:endParaRPr lang="en-US" altLang="fr-FR"/>
          </a:p>
        </p:txBody>
      </p:sp>
    </p:spTree>
    <p:extLst>
      <p:ext uri="{BB962C8B-B14F-4D97-AF65-F5344CB8AC3E}">
        <p14:creationId xmlns:p14="http://schemas.microsoft.com/office/powerpoint/2010/main" val="63828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E8450-A9DB-4DDB-BD13-C0F5AEBED64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9BB61C9-5D9D-4329-B4D2-14204F34F64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0A46B99-B7E2-4761-A984-04EBD56FF466}"/>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CD4BDE5-D7CC-408E-A7C3-2754431C6A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299E721-8646-48D0-916B-455CB320FE0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0EB0BF9-A816-4F09-9D01-0909E06E7BE6}"/>
              </a:ext>
            </a:extLst>
          </p:cNvPr>
          <p:cNvSpPr>
            <a:spLocks noGrp="1"/>
          </p:cNvSpPr>
          <p:nvPr>
            <p:ph type="dt" sz="half" idx="10"/>
          </p:nvPr>
        </p:nvSpPr>
        <p:spPr/>
        <p:txBody>
          <a:bodyPr/>
          <a:lstStyle/>
          <a:p>
            <a:pPr>
              <a:defRPr/>
            </a:pPr>
            <a:fld id="{7B752E7B-5DBF-4E37-AF2A-2E3C673B614B}" type="datetimeFigureOut">
              <a:rPr lang="en-US" smtClean="0"/>
              <a:pPr>
                <a:defRPr/>
              </a:pPr>
              <a:t>3/28/2021</a:t>
            </a:fld>
            <a:endParaRPr lang="en-US"/>
          </a:p>
        </p:txBody>
      </p:sp>
      <p:sp>
        <p:nvSpPr>
          <p:cNvPr id="8" name="Espace réservé du pied de page 7">
            <a:extLst>
              <a:ext uri="{FF2B5EF4-FFF2-40B4-BE49-F238E27FC236}">
                <a16:creationId xmlns:a16="http://schemas.microsoft.com/office/drawing/2014/main" id="{9D1ED323-4BCC-493A-84DC-DE8F676CB993}"/>
              </a:ext>
            </a:extLst>
          </p:cNvPr>
          <p:cNvSpPr>
            <a:spLocks noGrp="1"/>
          </p:cNvSpPr>
          <p:nvPr>
            <p:ph type="ftr" sz="quarter" idx="11"/>
          </p:nvPr>
        </p:nvSpPr>
        <p:spPr/>
        <p:txBody>
          <a:bodyPr/>
          <a:lstStyle/>
          <a:p>
            <a:pPr>
              <a:defRPr/>
            </a:pPr>
            <a:endParaRPr lang="en-US"/>
          </a:p>
        </p:txBody>
      </p:sp>
      <p:sp>
        <p:nvSpPr>
          <p:cNvPr id="9" name="Espace réservé du numéro de diapositive 8">
            <a:extLst>
              <a:ext uri="{FF2B5EF4-FFF2-40B4-BE49-F238E27FC236}">
                <a16:creationId xmlns:a16="http://schemas.microsoft.com/office/drawing/2014/main" id="{62CC9903-93F2-4190-A81A-1EC0D20BC8A5}"/>
              </a:ext>
            </a:extLst>
          </p:cNvPr>
          <p:cNvSpPr>
            <a:spLocks noGrp="1"/>
          </p:cNvSpPr>
          <p:nvPr>
            <p:ph type="sldNum" sz="quarter" idx="12"/>
          </p:nvPr>
        </p:nvSpPr>
        <p:spPr/>
        <p:txBody>
          <a:bodyPr/>
          <a:lstStyle/>
          <a:p>
            <a:pPr>
              <a:defRPr/>
            </a:pPr>
            <a:fld id="{5D0706F1-4057-4B4D-A2BF-A13FA65CC31F}" type="slidenum">
              <a:rPr lang="en-US" altLang="fr-FR" smtClean="0"/>
              <a:pPr>
                <a:defRPr/>
              </a:pPr>
              <a:t>‹N°›</a:t>
            </a:fld>
            <a:endParaRPr lang="en-US" altLang="fr-FR"/>
          </a:p>
        </p:txBody>
      </p:sp>
    </p:spTree>
    <p:extLst>
      <p:ext uri="{BB962C8B-B14F-4D97-AF65-F5344CB8AC3E}">
        <p14:creationId xmlns:p14="http://schemas.microsoft.com/office/powerpoint/2010/main" val="62281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E0039-A054-4ECF-AAA4-4A0922AFD52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73298B-12A7-4D31-BD57-E6ECDBFDB48F}"/>
              </a:ext>
            </a:extLst>
          </p:cNvPr>
          <p:cNvSpPr>
            <a:spLocks noGrp="1"/>
          </p:cNvSpPr>
          <p:nvPr>
            <p:ph type="dt" sz="half" idx="10"/>
          </p:nvPr>
        </p:nvSpPr>
        <p:spPr/>
        <p:txBody>
          <a:bodyPr/>
          <a:lstStyle/>
          <a:p>
            <a:pPr>
              <a:defRPr/>
            </a:pPr>
            <a:fld id="{F9E98EF1-C412-4C8E-9893-2D3606420E92}" type="datetimeFigureOut">
              <a:rPr lang="en-US" smtClean="0"/>
              <a:pPr>
                <a:defRPr/>
              </a:pPr>
              <a:t>3/28/2021</a:t>
            </a:fld>
            <a:endParaRPr lang="en-US"/>
          </a:p>
        </p:txBody>
      </p:sp>
      <p:sp>
        <p:nvSpPr>
          <p:cNvPr id="4" name="Espace réservé du pied de page 3">
            <a:extLst>
              <a:ext uri="{FF2B5EF4-FFF2-40B4-BE49-F238E27FC236}">
                <a16:creationId xmlns:a16="http://schemas.microsoft.com/office/drawing/2014/main" id="{AAD7C1CA-E7D6-4543-ABFD-CCC697AC7D1A}"/>
              </a:ext>
            </a:extLst>
          </p:cNvPr>
          <p:cNvSpPr>
            <a:spLocks noGrp="1"/>
          </p:cNvSpPr>
          <p:nvPr>
            <p:ph type="ftr" sz="quarter" idx="11"/>
          </p:nvPr>
        </p:nvSpPr>
        <p:spPr/>
        <p:txBody>
          <a:bodyPr/>
          <a:lstStyle/>
          <a:p>
            <a:pPr>
              <a:defRPr/>
            </a:pPr>
            <a:endParaRPr lang="en-US"/>
          </a:p>
        </p:txBody>
      </p:sp>
      <p:sp>
        <p:nvSpPr>
          <p:cNvPr id="5" name="Espace réservé du numéro de diapositive 4">
            <a:extLst>
              <a:ext uri="{FF2B5EF4-FFF2-40B4-BE49-F238E27FC236}">
                <a16:creationId xmlns:a16="http://schemas.microsoft.com/office/drawing/2014/main" id="{B3CF51CE-290A-46DC-AF79-5A1A8CF1246C}"/>
              </a:ext>
            </a:extLst>
          </p:cNvPr>
          <p:cNvSpPr>
            <a:spLocks noGrp="1"/>
          </p:cNvSpPr>
          <p:nvPr>
            <p:ph type="sldNum" sz="quarter" idx="12"/>
          </p:nvPr>
        </p:nvSpPr>
        <p:spPr/>
        <p:txBody>
          <a:bodyPr/>
          <a:lstStyle/>
          <a:p>
            <a:pPr>
              <a:defRPr/>
            </a:pPr>
            <a:fld id="{140611E0-A20A-4856-80C2-9D94F1EEB20B}" type="slidenum">
              <a:rPr lang="en-US" altLang="fr-FR" smtClean="0"/>
              <a:pPr>
                <a:defRPr/>
              </a:pPr>
              <a:t>‹N°›</a:t>
            </a:fld>
            <a:endParaRPr lang="en-US" altLang="fr-FR"/>
          </a:p>
        </p:txBody>
      </p:sp>
    </p:spTree>
    <p:extLst>
      <p:ext uri="{BB962C8B-B14F-4D97-AF65-F5344CB8AC3E}">
        <p14:creationId xmlns:p14="http://schemas.microsoft.com/office/powerpoint/2010/main" val="86159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8A63B6-DD7E-41EF-8F33-51EF5B85CD76}"/>
              </a:ext>
            </a:extLst>
          </p:cNvPr>
          <p:cNvSpPr>
            <a:spLocks noGrp="1"/>
          </p:cNvSpPr>
          <p:nvPr>
            <p:ph type="dt" sz="half" idx="10"/>
          </p:nvPr>
        </p:nvSpPr>
        <p:spPr/>
        <p:txBody>
          <a:bodyPr/>
          <a:lstStyle/>
          <a:p>
            <a:pPr>
              <a:defRPr/>
            </a:pPr>
            <a:fld id="{63CD4098-214E-4D40-BA1C-CFD7DAA76601}" type="datetimeFigureOut">
              <a:rPr lang="en-US" smtClean="0"/>
              <a:pPr>
                <a:defRPr/>
              </a:pPr>
              <a:t>3/28/2021</a:t>
            </a:fld>
            <a:endParaRPr lang="en-US"/>
          </a:p>
        </p:txBody>
      </p:sp>
      <p:sp>
        <p:nvSpPr>
          <p:cNvPr id="3" name="Espace réservé du pied de page 2">
            <a:extLst>
              <a:ext uri="{FF2B5EF4-FFF2-40B4-BE49-F238E27FC236}">
                <a16:creationId xmlns:a16="http://schemas.microsoft.com/office/drawing/2014/main" id="{D4C6230B-FD8B-4CB4-A4D6-3153B9FA3D26}"/>
              </a:ext>
            </a:extLst>
          </p:cNvPr>
          <p:cNvSpPr>
            <a:spLocks noGrp="1"/>
          </p:cNvSpPr>
          <p:nvPr>
            <p:ph type="ftr" sz="quarter" idx="11"/>
          </p:nvPr>
        </p:nvSpPr>
        <p:spPr/>
        <p:txBody>
          <a:bodyPr/>
          <a:lstStyle/>
          <a:p>
            <a:pPr>
              <a:defRPr/>
            </a:pPr>
            <a:endParaRPr lang="en-US"/>
          </a:p>
        </p:txBody>
      </p:sp>
      <p:sp>
        <p:nvSpPr>
          <p:cNvPr id="4" name="Espace réservé du numéro de diapositive 3">
            <a:extLst>
              <a:ext uri="{FF2B5EF4-FFF2-40B4-BE49-F238E27FC236}">
                <a16:creationId xmlns:a16="http://schemas.microsoft.com/office/drawing/2014/main" id="{48BF1338-4A76-401C-B0C5-401BCD6AC74B}"/>
              </a:ext>
            </a:extLst>
          </p:cNvPr>
          <p:cNvSpPr>
            <a:spLocks noGrp="1"/>
          </p:cNvSpPr>
          <p:nvPr>
            <p:ph type="sldNum" sz="quarter" idx="12"/>
          </p:nvPr>
        </p:nvSpPr>
        <p:spPr/>
        <p:txBody>
          <a:bodyPr/>
          <a:lstStyle/>
          <a:p>
            <a:pPr>
              <a:defRPr/>
            </a:pPr>
            <a:fld id="{CE920BEB-5539-4831-961A-66D6CCAC84C1}" type="slidenum">
              <a:rPr lang="en-US" altLang="fr-FR" smtClean="0"/>
              <a:pPr>
                <a:defRPr/>
              </a:pPr>
              <a:t>‹N°›</a:t>
            </a:fld>
            <a:endParaRPr lang="en-US" altLang="fr-FR"/>
          </a:p>
        </p:txBody>
      </p:sp>
    </p:spTree>
    <p:extLst>
      <p:ext uri="{BB962C8B-B14F-4D97-AF65-F5344CB8AC3E}">
        <p14:creationId xmlns:p14="http://schemas.microsoft.com/office/powerpoint/2010/main" val="352178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9A607-C56A-472C-9398-84F30CAA5239}"/>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4394C408-8FAC-4587-9404-62923C9B5BC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90D216F-D4CD-48C1-BCA8-DF4379E68D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FE14F2-84BA-4FBF-AFF8-ED36D486FC42}"/>
              </a:ext>
            </a:extLst>
          </p:cNvPr>
          <p:cNvSpPr>
            <a:spLocks noGrp="1"/>
          </p:cNvSpPr>
          <p:nvPr>
            <p:ph type="dt" sz="half" idx="10"/>
          </p:nvPr>
        </p:nvSpPr>
        <p:spPr/>
        <p:txBody>
          <a:bodyPr/>
          <a:lstStyle/>
          <a:p>
            <a:pPr>
              <a:defRPr/>
            </a:pPr>
            <a:fld id="{3A20E0D9-B76B-4076-812B-ECF09E9AD4A5}" type="datetimeFigureOut">
              <a:rPr lang="en-US" smtClean="0"/>
              <a:pPr>
                <a:defRPr/>
              </a:pPr>
              <a:t>3/28/2021</a:t>
            </a:fld>
            <a:endParaRPr lang="en-US"/>
          </a:p>
        </p:txBody>
      </p:sp>
      <p:sp>
        <p:nvSpPr>
          <p:cNvPr id="6" name="Espace réservé du pied de page 5">
            <a:extLst>
              <a:ext uri="{FF2B5EF4-FFF2-40B4-BE49-F238E27FC236}">
                <a16:creationId xmlns:a16="http://schemas.microsoft.com/office/drawing/2014/main" id="{55699A25-9C87-4781-8F08-F1D9FF8B3EFC}"/>
              </a:ext>
            </a:extLst>
          </p:cNvPr>
          <p:cNvSpPr>
            <a:spLocks noGrp="1"/>
          </p:cNvSpPr>
          <p:nvPr>
            <p:ph type="ftr" sz="quarter" idx="11"/>
          </p:nvPr>
        </p:nvSpPr>
        <p:spPr/>
        <p:txBody>
          <a:bodyPr/>
          <a:lstStyle/>
          <a:p>
            <a:pPr>
              <a:defRPr/>
            </a:pPr>
            <a:endParaRPr lang="en-US"/>
          </a:p>
        </p:txBody>
      </p:sp>
      <p:sp>
        <p:nvSpPr>
          <p:cNvPr id="7" name="Espace réservé du numéro de diapositive 6">
            <a:extLst>
              <a:ext uri="{FF2B5EF4-FFF2-40B4-BE49-F238E27FC236}">
                <a16:creationId xmlns:a16="http://schemas.microsoft.com/office/drawing/2014/main" id="{6F904FF0-63B4-486A-87FD-6D37B7AD8D72}"/>
              </a:ext>
            </a:extLst>
          </p:cNvPr>
          <p:cNvSpPr>
            <a:spLocks noGrp="1"/>
          </p:cNvSpPr>
          <p:nvPr>
            <p:ph type="sldNum" sz="quarter" idx="12"/>
          </p:nvPr>
        </p:nvSpPr>
        <p:spPr/>
        <p:txBody>
          <a:bodyPr/>
          <a:lstStyle/>
          <a:p>
            <a:pPr>
              <a:defRPr/>
            </a:pPr>
            <a:fld id="{59EC10F7-4514-48E9-8D75-4CA8608C7549}" type="slidenum">
              <a:rPr lang="en-US" altLang="fr-FR" smtClean="0"/>
              <a:pPr>
                <a:defRPr/>
              </a:pPr>
              <a:t>‹N°›</a:t>
            </a:fld>
            <a:endParaRPr lang="en-US" altLang="fr-FR"/>
          </a:p>
        </p:txBody>
      </p:sp>
    </p:spTree>
    <p:extLst>
      <p:ext uri="{BB962C8B-B14F-4D97-AF65-F5344CB8AC3E}">
        <p14:creationId xmlns:p14="http://schemas.microsoft.com/office/powerpoint/2010/main" val="41370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1EF31-C119-4EBB-8534-2252D0D52CEB}"/>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31C51E4C-85B5-49B2-870D-8F3EA106315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87E87F0C-5BDC-4C77-9E28-38D1D0C6A9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C19851-A793-4899-B4B2-023DEA34EC14}"/>
              </a:ext>
            </a:extLst>
          </p:cNvPr>
          <p:cNvSpPr>
            <a:spLocks noGrp="1"/>
          </p:cNvSpPr>
          <p:nvPr>
            <p:ph type="dt" sz="half" idx="10"/>
          </p:nvPr>
        </p:nvSpPr>
        <p:spPr/>
        <p:txBody>
          <a:bodyPr/>
          <a:lstStyle/>
          <a:p>
            <a:pPr>
              <a:defRPr/>
            </a:pPr>
            <a:fld id="{269B54DE-2045-47F4-8F63-69A9831DBDE2}" type="datetimeFigureOut">
              <a:rPr lang="en-US" smtClean="0"/>
              <a:pPr>
                <a:defRPr/>
              </a:pPr>
              <a:t>3/28/2021</a:t>
            </a:fld>
            <a:endParaRPr lang="en-US"/>
          </a:p>
        </p:txBody>
      </p:sp>
      <p:sp>
        <p:nvSpPr>
          <p:cNvPr id="6" name="Espace réservé du pied de page 5">
            <a:extLst>
              <a:ext uri="{FF2B5EF4-FFF2-40B4-BE49-F238E27FC236}">
                <a16:creationId xmlns:a16="http://schemas.microsoft.com/office/drawing/2014/main" id="{648D383C-4D81-46F2-857B-8F8B8D1AD971}"/>
              </a:ext>
            </a:extLst>
          </p:cNvPr>
          <p:cNvSpPr>
            <a:spLocks noGrp="1"/>
          </p:cNvSpPr>
          <p:nvPr>
            <p:ph type="ftr" sz="quarter" idx="11"/>
          </p:nvPr>
        </p:nvSpPr>
        <p:spPr/>
        <p:txBody>
          <a:bodyPr/>
          <a:lstStyle/>
          <a:p>
            <a:pPr>
              <a:defRPr/>
            </a:pPr>
            <a:endParaRPr lang="en-US"/>
          </a:p>
        </p:txBody>
      </p:sp>
      <p:sp>
        <p:nvSpPr>
          <p:cNvPr id="7" name="Espace réservé du numéro de diapositive 6">
            <a:extLst>
              <a:ext uri="{FF2B5EF4-FFF2-40B4-BE49-F238E27FC236}">
                <a16:creationId xmlns:a16="http://schemas.microsoft.com/office/drawing/2014/main" id="{1EAEAF3E-B859-46E3-ACF3-751C5BCAD155}"/>
              </a:ext>
            </a:extLst>
          </p:cNvPr>
          <p:cNvSpPr>
            <a:spLocks noGrp="1"/>
          </p:cNvSpPr>
          <p:nvPr>
            <p:ph type="sldNum" sz="quarter" idx="12"/>
          </p:nvPr>
        </p:nvSpPr>
        <p:spPr/>
        <p:txBody>
          <a:bodyPr/>
          <a:lstStyle/>
          <a:p>
            <a:pPr>
              <a:defRPr/>
            </a:pPr>
            <a:fld id="{0918F811-C8A4-426B-8553-247D07E2EFA7}" type="slidenum">
              <a:rPr lang="en-US" altLang="fr-FR" smtClean="0"/>
              <a:pPr>
                <a:defRPr/>
              </a:pPr>
              <a:t>‹N°›</a:t>
            </a:fld>
            <a:endParaRPr lang="en-US" altLang="fr-FR"/>
          </a:p>
        </p:txBody>
      </p:sp>
    </p:spTree>
    <p:extLst>
      <p:ext uri="{BB962C8B-B14F-4D97-AF65-F5344CB8AC3E}">
        <p14:creationId xmlns:p14="http://schemas.microsoft.com/office/powerpoint/2010/main" val="265762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673C1A-6E85-4B58-8571-619177587FA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995201C-C638-4EFC-8CB5-EC6DBCB163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A5E33A-4252-4D04-8245-97F77AC94D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64F1A1A-209C-47E3-BDD1-E2DA2E023634}" type="datetimeFigureOut">
              <a:rPr lang="en-US" smtClean="0"/>
              <a:pPr>
                <a:defRPr/>
              </a:pPr>
              <a:t>3/28/2021</a:t>
            </a:fld>
            <a:endParaRPr lang="en-US"/>
          </a:p>
        </p:txBody>
      </p:sp>
      <p:sp>
        <p:nvSpPr>
          <p:cNvPr id="5" name="Espace réservé du pied de page 4">
            <a:extLst>
              <a:ext uri="{FF2B5EF4-FFF2-40B4-BE49-F238E27FC236}">
                <a16:creationId xmlns:a16="http://schemas.microsoft.com/office/drawing/2014/main" id="{4EC7F60D-BEEA-4190-AAE5-C527429C6C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Espace réservé du numéro de diapositive 5">
            <a:extLst>
              <a:ext uri="{FF2B5EF4-FFF2-40B4-BE49-F238E27FC236}">
                <a16:creationId xmlns:a16="http://schemas.microsoft.com/office/drawing/2014/main" id="{CCDF5BA4-14DF-4DF6-9877-017DACAA6B4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DB41067-2521-487E-9712-02C61AB55BF0}" type="slidenum">
              <a:rPr lang="en-US" altLang="fr-FR" smtClean="0"/>
              <a:pPr>
                <a:defRPr/>
              </a:pPr>
              <a:t>‹N°›</a:t>
            </a:fld>
            <a:endParaRPr lang="en-US" altLang="fr-FR"/>
          </a:p>
        </p:txBody>
      </p:sp>
    </p:spTree>
    <p:extLst>
      <p:ext uri="{BB962C8B-B14F-4D97-AF65-F5344CB8AC3E}">
        <p14:creationId xmlns:p14="http://schemas.microsoft.com/office/powerpoint/2010/main" val="2472523163"/>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media" Target="../media/media7.m4a"/><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audio" Target="../media/media7.m4a"/></Relationships>
</file>

<file path=ppt/slides/_rels/slide11.xml.rels><?xml version="1.0" encoding="UTF-8" standalone="yes"?>
<Relationships xmlns="http://schemas.openxmlformats.org/package/2006/relationships"><Relationship Id="rId3" Type="http://schemas.microsoft.com/office/2007/relationships/media" Target="../media/media9.m4a"/><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slideLayout" Target="../slideLayouts/slideLayout6.xml"/><Relationship Id="rId4" Type="http://schemas.openxmlformats.org/officeDocument/2006/relationships/audio" Target="../media/media9.m4a"/></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microsoft.com/office/2007/relationships/media" Target="../media/media4.mov"/><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video" Target="../media/media4.mo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BFCE2C7-C44C-49A8-B17B-4C3EB7D7A7CC}"/>
              </a:ext>
            </a:extLst>
          </p:cNvPr>
          <p:cNvSpPr txBox="1">
            <a:spLocks/>
          </p:cNvSpPr>
          <p:nvPr/>
        </p:nvSpPr>
        <p:spPr>
          <a:xfrm>
            <a:off x="827584" y="548681"/>
            <a:ext cx="7772400" cy="2880320"/>
          </a:xfrm>
          <a:prstGeom prst="rect">
            <a:avLst/>
          </a:prstGeom>
        </p:spPr>
        <p:txBody>
          <a:bodyPr>
            <a:normAutofit/>
          </a:bodyPr>
          <a:lstStyle/>
          <a:p>
            <a:pPr algn="ctr" eaLnBrk="1" fontAlgn="auto" hangingPunct="1">
              <a:spcAft>
                <a:spcPts val="0"/>
              </a:spcAft>
              <a:defRPr/>
            </a:pPr>
            <a:r>
              <a:rPr lang="fr-FR" sz="4400" b="1" dirty="0">
                <a:solidFill>
                  <a:srgbClr val="FF8D3E"/>
                </a:solidFill>
                <a:effectLst>
                  <a:outerShdw blurRad="53975" dist="22860" dir="5400000" algn="tl" rotWithShape="0">
                    <a:srgbClr val="000000">
                      <a:alpha val="55000"/>
                    </a:srgbClr>
                  </a:outerShdw>
                </a:effectLst>
                <a:latin typeface="+mj-lt"/>
                <a:ea typeface="+mj-ea"/>
                <a:cs typeface="+mj-cs"/>
              </a:rPr>
              <a:t>Enseignement de la physique-chimie en tant que Discipline Non Linguistique (DNL) au lycée </a:t>
            </a:r>
            <a:r>
              <a:rPr lang="fr-FR" sz="4400" b="1" dirty="0" err="1">
                <a:solidFill>
                  <a:srgbClr val="FF8D3E"/>
                </a:solidFill>
                <a:effectLst>
                  <a:outerShdw blurRad="53975" dist="22860" dir="5400000" algn="tl" rotWithShape="0">
                    <a:srgbClr val="000000">
                      <a:alpha val="55000"/>
                    </a:srgbClr>
                  </a:outerShdw>
                </a:effectLst>
                <a:latin typeface="+mj-lt"/>
                <a:ea typeface="+mj-ea"/>
                <a:cs typeface="+mj-cs"/>
              </a:rPr>
              <a:t>Chevrollier</a:t>
            </a:r>
            <a:endParaRPr lang="fr-FR" sz="4400" b="1" dirty="0">
              <a:solidFill>
                <a:srgbClr val="FF8D3E"/>
              </a:solidFill>
              <a:effectLst>
                <a:outerShdw blurRad="53975" dist="22860" dir="5400000" algn="tl" rotWithShape="0">
                  <a:srgbClr val="000000">
                    <a:alpha val="55000"/>
                  </a:srgbClr>
                </a:outerShdw>
              </a:effectLst>
              <a:latin typeface="+mj-lt"/>
              <a:ea typeface="+mj-ea"/>
              <a:cs typeface="+mj-cs"/>
            </a:endParaRPr>
          </a:p>
        </p:txBody>
      </p:sp>
      <p:pic>
        <p:nvPicPr>
          <p:cNvPr id="1028" name="Picture 4" descr="How to Study for Physics and Chemistry - Studywatches.com">
            <a:extLst>
              <a:ext uri="{FF2B5EF4-FFF2-40B4-BE49-F238E27FC236}">
                <a16:creationId xmlns:a16="http://schemas.microsoft.com/office/drawing/2014/main" id="{1B240D7A-F6E9-4088-B5A9-7A1B31CED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645023"/>
            <a:ext cx="5472608" cy="2736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ous-titre 2">
            <a:extLst>
              <a:ext uri="{FF2B5EF4-FFF2-40B4-BE49-F238E27FC236}">
                <a16:creationId xmlns:a16="http://schemas.microsoft.com/office/drawing/2014/main" id="{652E7524-8D0E-4DDF-987A-43A8586ADA64}"/>
              </a:ext>
            </a:extLst>
          </p:cNvPr>
          <p:cNvSpPr>
            <a:spLocks noGrp="1"/>
          </p:cNvSpPr>
          <p:nvPr>
            <p:ph type="subTitle" idx="1"/>
          </p:nvPr>
        </p:nvSpPr>
        <p:spPr>
          <a:xfrm>
            <a:off x="1127125" y="792956"/>
            <a:ext cx="6400800" cy="1752600"/>
          </a:xfrm>
        </p:spPr>
        <p:txBody>
          <a:bodyPr>
            <a:normAutofit fontScale="25000" lnSpcReduction="20000"/>
          </a:bodyPr>
          <a:lstStyle/>
          <a:p>
            <a:pPr marL="457200" indent="-457200">
              <a:buFont typeface="Arial" panose="020B0604020202020204" pitchFamily="34" charset="0"/>
              <a:buChar char="•"/>
            </a:pPr>
            <a:r>
              <a:rPr lang="fr-FR" altLang="fr-FR" sz="11200" dirty="0" err="1">
                <a:solidFill>
                  <a:schemeClr val="tx1"/>
                </a:solidFill>
              </a:rPr>
              <a:t>Kahoot</a:t>
            </a:r>
            <a:r>
              <a:rPr lang="fr-FR" altLang="fr-FR" sz="11200" dirty="0">
                <a:solidFill>
                  <a:schemeClr val="tx1"/>
                </a:solidFill>
              </a:rPr>
              <a:t> (QCM interactif)</a:t>
            </a:r>
          </a:p>
          <a:p>
            <a:pPr marL="457200" indent="-457200">
              <a:buFont typeface="Arial" panose="020B0604020202020204" pitchFamily="34" charset="0"/>
              <a:buChar char="•"/>
            </a:pPr>
            <a:endParaRPr lang="fr-FR" altLang="fr-FR" sz="11200" dirty="0">
              <a:solidFill>
                <a:schemeClr val="tx1"/>
              </a:solidFill>
            </a:endParaRPr>
          </a:p>
          <a:p>
            <a:endParaRPr lang="fr-FR" altLang="fr-FR" sz="11200" dirty="0">
              <a:solidFill>
                <a:schemeClr val="tx1"/>
              </a:solidFill>
            </a:endParaRPr>
          </a:p>
          <a:p>
            <a:pPr marL="457200" indent="-457200">
              <a:buFont typeface="Arial" panose="020B0604020202020204" pitchFamily="34" charset="0"/>
              <a:buChar char="•"/>
            </a:pPr>
            <a:r>
              <a:rPr lang="fr-FR" altLang="fr-FR" sz="11200" dirty="0">
                <a:solidFill>
                  <a:schemeClr val="tx1"/>
                </a:solidFill>
              </a:rPr>
              <a:t>Utilisation </a:t>
            </a:r>
            <a:r>
              <a:rPr lang="fr-FR" altLang="fr-FR" sz="11200" dirty="0">
                <a:solidFill>
                  <a:schemeClr val="tx1"/>
                </a:solidFill>
                <a:latin typeface="+mj-lt"/>
              </a:rPr>
              <a:t>du</a:t>
            </a:r>
            <a:r>
              <a:rPr lang="fr-FR" altLang="fr-FR" sz="11200" dirty="0">
                <a:solidFill>
                  <a:schemeClr val="tx1"/>
                </a:solidFill>
              </a:rPr>
              <a:t> smartphone qui permet à l’aide d’applications de réaliser de nombreuses expériences (mesure de la vitesse du son dans l’air, accéléromètre, étude de mouvement avec motion </a:t>
            </a:r>
            <a:r>
              <a:rPr lang="fr-FR" altLang="fr-FR" sz="11200" dirty="0" err="1">
                <a:solidFill>
                  <a:schemeClr val="tx1"/>
                </a:solidFill>
              </a:rPr>
              <a:t>shot,etc</a:t>
            </a:r>
            <a:r>
              <a:rPr lang="fr-FR" altLang="fr-FR" sz="11200" dirty="0">
                <a:solidFill>
                  <a:schemeClr val="tx1"/>
                </a:solidFill>
              </a:rPr>
              <a:t>…)</a:t>
            </a:r>
          </a:p>
          <a:p>
            <a:pPr marL="457200" indent="-457200">
              <a:buFont typeface="Arial" panose="020B0604020202020204" pitchFamily="34" charset="0"/>
              <a:buChar char="•"/>
            </a:pPr>
            <a:endParaRPr lang="fr-FR" altLang="fr-FR" dirty="0">
              <a:solidFill>
                <a:schemeClr val="tx1"/>
              </a:solidFill>
            </a:endParaRPr>
          </a:p>
        </p:txBody>
      </p:sp>
      <p:pic>
        <p:nvPicPr>
          <p:cNvPr id="2" name="Son enregistré">
            <a:hlinkClick r:id="" action="ppaction://media"/>
            <a:extLst>
              <a:ext uri="{FF2B5EF4-FFF2-40B4-BE49-F238E27FC236}">
                <a16:creationId xmlns:a16="http://schemas.microsoft.com/office/drawing/2014/main" id="{8FC57DBD-7148-4346-820A-746792EB03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48345" y="1181893"/>
            <a:ext cx="487363" cy="487363"/>
          </a:xfrm>
          <a:prstGeom prst="rect">
            <a:avLst/>
          </a:prstGeom>
        </p:spPr>
      </p:pic>
      <p:pic>
        <p:nvPicPr>
          <p:cNvPr id="3" name="Son enregistré">
            <a:hlinkClick r:id="" action="ppaction://media"/>
            <a:extLst>
              <a:ext uri="{FF2B5EF4-FFF2-40B4-BE49-F238E27FC236}">
                <a16:creationId xmlns:a16="http://schemas.microsoft.com/office/drawing/2014/main" id="{E0601459-D3BB-4D0F-B6BB-EEDA9907C738}"/>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211960" y="3933056"/>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81" fill="hold"/>
                                        <p:tgtEl>
                                          <p:spTgt spid="2"/>
                                        </p:tgtEl>
                                      </p:cBhvr>
                                    </p:cmd>
                                  </p:childTnLst>
                                </p:cTn>
                              </p:par>
                            </p:childTnLst>
                          </p:cTn>
                        </p:par>
                        <p:par>
                          <p:cTn id="7" fill="hold">
                            <p:stCondLst>
                              <p:cond delay="18181"/>
                            </p:stCondLst>
                            <p:childTnLst>
                              <p:par>
                                <p:cTn id="8" presetID="1" presetClass="mediacall" presetSubtype="0" fill="hold" nodeType="afterEffect">
                                  <p:stCondLst>
                                    <p:cond delay="0"/>
                                  </p:stCondLst>
                                  <p:childTnLst>
                                    <p:cmd type="call" cmd="playFrom(0.0)">
                                      <p:cBhvr>
                                        <p:cTn id="9" dur="148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ECCCF947-5A97-432C-B188-DCC477195DC4}"/>
              </a:ext>
            </a:extLst>
          </p:cNvPr>
          <p:cNvSpPr>
            <a:spLocks noGrp="1"/>
          </p:cNvSpPr>
          <p:nvPr>
            <p:ph type="title"/>
          </p:nvPr>
        </p:nvSpPr>
        <p:spPr>
          <a:xfrm>
            <a:off x="457200" y="274638"/>
            <a:ext cx="8229600" cy="1138237"/>
          </a:xfrm>
        </p:spPr>
        <p:txBody>
          <a:bodyPr>
            <a:normAutofit fontScale="90000"/>
          </a:bodyPr>
          <a:lstStyle/>
          <a:p>
            <a:pPr algn="l"/>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r>
              <a:rPr lang="fr-FR" altLang="fr-FR" dirty="0"/>
              <a:t>En classes de seconde et première, le choix des thèmes est libre et permet de revoir des notions abordées en physique </a:t>
            </a:r>
            <a:br>
              <a:rPr lang="fr-FR" altLang="fr-FR" dirty="0"/>
            </a:br>
            <a:br>
              <a:rPr lang="fr-FR" altLang="fr-FR" dirty="0"/>
            </a:br>
            <a:r>
              <a:rPr lang="fr-FR" altLang="fr-FR" dirty="0"/>
              <a:t>En classe de terminale, les thèmes abordés font référence au programme de spécialité physique-chimie</a:t>
            </a:r>
            <a:br>
              <a:rPr lang="fr-FR" altLang="fr-FR" dirty="0"/>
            </a:br>
            <a:br>
              <a:rPr lang="fr-FR" altLang="fr-FR" dirty="0"/>
            </a:br>
            <a:br>
              <a:rPr lang="fr-FR" altLang="fr-FR" dirty="0"/>
            </a:br>
            <a:endParaRPr lang="fr-FR" altLang="fr-FR" dirty="0"/>
          </a:p>
        </p:txBody>
      </p:sp>
      <p:pic>
        <p:nvPicPr>
          <p:cNvPr id="2" name="Son enregistré">
            <a:hlinkClick r:id="" action="ppaction://media"/>
            <a:extLst>
              <a:ext uri="{FF2B5EF4-FFF2-40B4-BE49-F238E27FC236}">
                <a16:creationId xmlns:a16="http://schemas.microsoft.com/office/drawing/2014/main" id="{10A8AC46-D6C1-44D8-B629-8BCBC95B29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48064" y="1844824"/>
            <a:ext cx="487363" cy="487363"/>
          </a:xfrm>
          <a:prstGeom prst="rect">
            <a:avLst/>
          </a:prstGeom>
        </p:spPr>
      </p:pic>
      <p:pic>
        <p:nvPicPr>
          <p:cNvPr id="3" name="Son enregistré">
            <a:hlinkClick r:id="" action="ppaction://media"/>
            <a:extLst>
              <a:ext uri="{FF2B5EF4-FFF2-40B4-BE49-F238E27FC236}">
                <a16:creationId xmlns:a16="http://schemas.microsoft.com/office/drawing/2014/main" id="{4DF1C14C-20F7-4341-BF2B-098BE9037B6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699792" y="3573016"/>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67" fill="hold"/>
                                        <p:tgtEl>
                                          <p:spTgt spid="2"/>
                                        </p:tgtEl>
                                      </p:cBhvr>
                                    </p:cmd>
                                  </p:childTnLst>
                                </p:cTn>
                              </p:par>
                            </p:childTnLst>
                          </p:cTn>
                        </p:par>
                        <p:par>
                          <p:cTn id="7" fill="hold">
                            <p:stCondLst>
                              <p:cond delay="20967"/>
                            </p:stCondLst>
                            <p:childTnLst>
                              <p:par>
                                <p:cTn id="8" presetID="1" presetClass="mediacall" presetSubtype="0" fill="hold" nodeType="afterEffect">
                                  <p:stCondLst>
                                    <p:cond delay="0"/>
                                  </p:stCondLst>
                                  <p:childTnLst>
                                    <p:cmd type="call" cmd="playFrom(0.0)">
                                      <p:cBhvr>
                                        <p:cTn id="9" dur="133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A64087-E0BE-4029-946E-2B90806E0549}"/>
              </a:ext>
            </a:extLst>
          </p:cNvPr>
          <p:cNvSpPr>
            <a:spLocks noGrp="1"/>
          </p:cNvSpPr>
          <p:nvPr>
            <p:ph type="ctrTitle"/>
          </p:nvPr>
        </p:nvSpPr>
        <p:spPr>
          <a:xfrm>
            <a:off x="1403648" y="836712"/>
            <a:ext cx="6858000" cy="803424"/>
          </a:xfrm>
        </p:spPr>
        <p:txBody>
          <a:bodyPr>
            <a:noAutofit/>
          </a:bodyPr>
          <a:lstStyle/>
          <a:p>
            <a:r>
              <a:rPr lang="fr-FR" sz="5400" dirty="0" err="1"/>
              <a:t>Thanks</a:t>
            </a:r>
            <a:r>
              <a:rPr lang="fr-FR" sz="5400" dirty="0"/>
              <a:t> for </a:t>
            </a:r>
            <a:r>
              <a:rPr lang="fr-FR" sz="5400" dirty="0" err="1"/>
              <a:t>listening</a:t>
            </a:r>
            <a:endParaRPr lang="fr-FR" sz="5400" dirty="0"/>
          </a:p>
        </p:txBody>
      </p:sp>
      <p:pic>
        <p:nvPicPr>
          <p:cNvPr id="4" name="Image 3">
            <a:extLst>
              <a:ext uri="{FF2B5EF4-FFF2-40B4-BE49-F238E27FC236}">
                <a16:creationId xmlns:a16="http://schemas.microsoft.com/office/drawing/2014/main" id="{06666BD5-F302-4C87-AEA9-C1573FD26179}"/>
              </a:ext>
            </a:extLst>
          </p:cNvPr>
          <p:cNvPicPr>
            <a:picLocks noChangeAspect="1"/>
          </p:cNvPicPr>
          <p:nvPr/>
        </p:nvPicPr>
        <p:blipFill rotWithShape="1">
          <a:blip r:embed="rId2">
            <a:extLst>
              <a:ext uri="{28A0092B-C50C-407E-A947-70E740481C1C}">
                <a14:useLocalDpi xmlns:a14="http://schemas.microsoft.com/office/drawing/2010/main" val="0"/>
              </a:ext>
            </a:extLst>
          </a:blip>
          <a:srcRect b="10833"/>
          <a:stretch/>
        </p:blipFill>
        <p:spPr>
          <a:xfrm>
            <a:off x="2195736" y="1772816"/>
            <a:ext cx="4464496" cy="4146140"/>
          </a:xfrm>
          <a:prstGeom prst="rect">
            <a:avLst/>
          </a:prstGeom>
        </p:spPr>
      </p:pic>
    </p:spTree>
    <p:extLst>
      <p:ext uri="{BB962C8B-B14F-4D97-AF65-F5344CB8AC3E}">
        <p14:creationId xmlns:p14="http://schemas.microsoft.com/office/powerpoint/2010/main" val="316245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25D76192-105C-4B84-BD9D-7D882AEBB540}"/>
              </a:ext>
            </a:extLst>
          </p:cNvPr>
          <p:cNvSpPr>
            <a:spLocks noChangeArrowheads="1"/>
          </p:cNvSpPr>
          <p:nvPr/>
        </p:nvSpPr>
        <p:spPr bwMode="auto">
          <a:xfrm>
            <a:off x="331788" y="981075"/>
            <a:ext cx="842486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4000" b="1" dirty="0"/>
              <a:t>La scolarité des sections européennes reposera sur un horaire d'enseignement de langue renforcé, à raison d’une heure hebdomadaire dans la langue choisie, en sus de l'horaire officiel. </a:t>
            </a:r>
          </a:p>
          <a:p>
            <a:pPr eaLnBrk="1" hangingPunct="1">
              <a:spcBef>
                <a:spcPct val="0"/>
              </a:spcBef>
              <a:buFontTx/>
              <a:buNone/>
            </a:pPr>
            <a:r>
              <a:rPr lang="fr-FR" altLang="fr-FR" sz="4000" b="1" dirty="0"/>
              <a:t>A cet horaire sera rajoutée une heure de physique-chimie dispensée en anglais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57F97-6C7A-438E-AA0B-61F96E82483A}"/>
              </a:ext>
            </a:extLst>
          </p:cNvPr>
          <p:cNvSpPr>
            <a:spLocks noGrp="1"/>
          </p:cNvSpPr>
          <p:nvPr>
            <p:ph type="title"/>
          </p:nvPr>
        </p:nvSpPr>
        <p:spPr/>
        <p:txBody>
          <a:bodyPr rtlCol="0">
            <a:normAutofit/>
          </a:bodyPr>
          <a:lstStyle/>
          <a:p>
            <a:pPr eaLnBrk="1" fontAlgn="auto" hangingPunct="1">
              <a:spcAft>
                <a:spcPts val="0"/>
              </a:spcAft>
              <a:defRPr/>
            </a:pPr>
            <a:r>
              <a:rPr lang="en-US" dirty="0" err="1"/>
              <a:t>Quelques</a:t>
            </a:r>
            <a:r>
              <a:rPr lang="en-US" dirty="0"/>
              <a:t> </a:t>
            </a:r>
            <a:r>
              <a:rPr lang="en-US" dirty="0" err="1"/>
              <a:t>avantages</a:t>
            </a:r>
            <a:r>
              <a:rPr lang="en-US" dirty="0"/>
              <a:t> à </a:t>
            </a:r>
            <a:r>
              <a:rPr lang="en-US" dirty="0" err="1"/>
              <a:t>l’enseignement</a:t>
            </a:r>
            <a:r>
              <a:rPr lang="en-US" dirty="0"/>
              <a:t> la DNL</a:t>
            </a:r>
            <a:endParaRPr lang="fr-FR" dirty="0"/>
          </a:p>
        </p:txBody>
      </p:sp>
      <p:sp>
        <p:nvSpPr>
          <p:cNvPr id="4" name="Espace réservé du contenu 2">
            <a:extLst>
              <a:ext uri="{FF2B5EF4-FFF2-40B4-BE49-F238E27FC236}">
                <a16:creationId xmlns:a16="http://schemas.microsoft.com/office/drawing/2014/main" id="{1E72CC95-F7FC-4358-B75B-CCEFD0ED1743}"/>
              </a:ext>
            </a:extLst>
          </p:cNvPr>
          <p:cNvSpPr txBox="1">
            <a:spLocks/>
          </p:cNvSpPr>
          <p:nvPr/>
        </p:nvSpPr>
        <p:spPr>
          <a:xfrm>
            <a:off x="250825" y="1628775"/>
            <a:ext cx="8229600" cy="4724400"/>
          </a:xfrm>
          <a:prstGeom prst="rect">
            <a:avLst/>
          </a:prstGeom>
        </p:spPr>
        <p:txBody>
          <a:bodyPr/>
          <a:lstStyle/>
          <a:p>
            <a:pPr marL="342900" indent="-342900" eaLnBrk="1" fontAlgn="auto" hangingPunct="1">
              <a:spcBef>
                <a:spcPct val="20000"/>
              </a:spcBef>
              <a:spcAft>
                <a:spcPts val="0"/>
              </a:spcAft>
              <a:buFont typeface="Arial" pitchFamily="34" charset="0"/>
              <a:buChar char="•"/>
              <a:defRPr/>
            </a:pPr>
            <a:r>
              <a:rPr lang="fr-FR" altLang="fr-FR" sz="2800" dirty="0">
                <a:latin typeface="+mn-lt"/>
                <a:cs typeface="+mn-cs"/>
              </a:rPr>
              <a:t>Dédramatiser l’utilisation de la langue</a:t>
            </a:r>
          </a:p>
          <a:p>
            <a:pPr marL="342900" indent="-342900" eaLnBrk="1" fontAlgn="auto" hangingPunct="1">
              <a:spcBef>
                <a:spcPct val="20000"/>
              </a:spcBef>
              <a:spcAft>
                <a:spcPts val="0"/>
              </a:spcAft>
              <a:buFont typeface="Arial" pitchFamily="34" charset="0"/>
              <a:buChar char="•"/>
              <a:defRPr/>
            </a:pPr>
            <a:r>
              <a:rPr lang="fr-FR" altLang="fr-FR" sz="2800" dirty="0">
                <a:latin typeface="+mn-lt"/>
                <a:cs typeface="+mn-cs"/>
              </a:rPr>
              <a:t>Donner confiance à l’élève</a:t>
            </a:r>
          </a:p>
          <a:p>
            <a:pPr marL="342900" indent="-342900" eaLnBrk="1" fontAlgn="auto" hangingPunct="1">
              <a:spcBef>
                <a:spcPct val="20000"/>
              </a:spcBef>
              <a:spcAft>
                <a:spcPts val="0"/>
              </a:spcAft>
              <a:buFont typeface="Arial" pitchFamily="34" charset="0"/>
              <a:buChar char="•"/>
              <a:defRPr/>
            </a:pPr>
            <a:r>
              <a:rPr lang="fr-FR" altLang="fr-FR" sz="2800" dirty="0">
                <a:latin typeface="+mn-lt"/>
                <a:cs typeface="+mn-cs"/>
              </a:rPr>
              <a:t>Valoriser l’élève</a:t>
            </a:r>
          </a:p>
          <a:p>
            <a:pPr marL="342900" indent="-342900" eaLnBrk="1" fontAlgn="auto" hangingPunct="1">
              <a:spcBef>
                <a:spcPct val="20000"/>
              </a:spcBef>
              <a:spcAft>
                <a:spcPts val="0"/>
              </a:spcAft>
              <a:buFont typeface="Arial" pitchFamily="34" charset="0"/>
              <a:buChar char="•"/>
              <a:defRPr/>
            </a:pPr>
            <a:r>
              <a:rPr lang="fr-FR" altLang="fr-FR" sz="2800" dirty="0">
                <a:latin typeface="+mn-lt"/>
                <a:cs typeface="+mn-cs"/>
              </a:rPr>
              <a:t>Terminologie anglaise souvent plus facile que la française et aussi plus parlante (illustrée)</a:t>
            </a:r>
          </a:p>
          <a:p>
            <a:pPr marL="342900" indent="-342900" eaLnBrk="1" fontAlgn="auto" hangingPunct="1">
              <a:spcBef>
                <a:spcPct val="20000"/>
              </a:spcBef>
              <a:spcAft>
                <a:spcPts val="0"/>
              </a:spcAft>
              <a:buFont typeface="Arial" pitchFamily="34" charset="0"/>
              <a:buChar char="•"/>
              <a:defRPr/>
            </a:pPr>
            <a:r>
              <a:rPr lang="fr-FR" altLang="fr-FR" sz="2800" dirty="0">
                <a:latin typeface="+mn-lt"/>
                <a:cs typeface="+mn-cs"/>
              </a:rPr>
              <a:t>Travailler un même concept dans les deux langues permet de clarifier le concept</a:t>
            </a:r>
          </a:p>
          <a:p>
            <a:pPr marL="342900" indent="-342900" eaLnBrk="1" fontAlgn="auto" hangingPunct="1">
              <a:spcBef>
                <a:spcPct val="20000"/>
              </a:spcBef>
              <a:spcAft>
                <a:spcPts val="0"/>
              </a:spcAft>
              <a:buFont typeface="Arial" pitchFamily="34" charset="0"/>
              <a:buChar char="•"/>
              <a:defRPr/>
            </a:pPr>
            <a:r>
              <a:rPr lang="fr-FR" altLang="fr-FR" sz="2800" dirty="0">
                <a:latin typeface="+mn-lt"/>
                <a:cs typeface="+mn-cs"/>
              </a:rPr>
              <a:t>Reformuler la notion en anglais (ne pas essayer de traduire mot pour mot) permet de mieux la comprendre </a:t>
            </a:r>
            <a:endParaRPr lang="en-US" altLang="fr-FR" sz="2800" dirty="0">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5E84A8AE-F5D3-43D8-9B74-3B8F3C4CD135}"/>
              </a:ext>
            </a:extLst>
          </p:cNvPr>
          <p:cNvSpPr>
            <a:spLocks noGrp="1"/>
          </p:cNvSpPr>
          <p:nvPr>
            <p:ph type="title"/>
          </p:nvPr>
        </p:nvSpPr>
        <p:spPr/>
        <p:txBody>
          <a:bodyPr rtlCol="0">
            <a:normAutofit/>
          </a:bodyPr>
          <a:lstStyle/>
          <a:p>
            <a:pPr eaLnBrk="1" fontAlgn="auto" hangingPunct="1">
              <a:spcAft>
                <a:spcPts val="0"/>
              </a:spcAft>
              <a:defRPr/>
            </a:pPr>
            <a:r>
              <a:rPr lang="en-US" altLang="fr-FR">
                <a:solidFill>
                  <a:schemeClr val="accent1">
                    <a:tint val="88000"/>
                    <a:satMod val="150000"/>
                  </a:schemeClr>
                </a:solidFill>
              </a:rPr>
              <a:t>Epreuve au baccalauréat</a:t>
            </a:r>
          </a:p>
        </p:txBody>
      </p:sp>
      <p:sp>
        <p:nvSpPr>
          <p:cNvPr id="6147" name="Espace réservé du texte 2">
            <a:extLst>
              <a:ext uri="{FF2B5EF4-FFF2-40B4-BE49-F238E27FC236}">
                <a16:creationId xmlns:a16="http://schemas.microsoft.com/office/drawing/2014/main" id="{55852DB9-3707-4F88-9725-01A69ED757C7}"/>
              </a:ext>
            </a:extLst>
          </p:cNvPr>
          <p:cNvSpPr>
            <a:spLocks noGrp="1"/>
          </p:cNvSpPr>
          <p:nvPr>
            <p:ph type="body" idx="1"/>
          </p:nvPr>
        </p:nvSpPr>
        <p:spPr>
          <a:xfrm>
            <a:off x="598272" y="1370807"/>
            <a:ext cx="3868340" cy="823912"/>
          </a:xfrm>
        </p:spPr>
        <p:txBody>
          <a:bodyPr/>
          <a:lstStyle/>
          <a:p>
            <a:pPr eaLnBrk="1" hangingPunct="1">
              <a:buFont typeface="Wingdings 2" panose="05020102010507070707" pitchFamily="18" charset="2"/>
              <a:buNone/>
            </a:pPr>
            <a:r>
              <a:rPr lang="en-US" altLang="fr-FR"/>
              <a:t>Epreuve orale : 80% de la note</a:t>
            </a:r>
          </a:p>
        </p:txBody>
      </p:sp>
      <p:sp>
        <p:nvSpPr>
          <p:cNvPr id="6148" name="Espace réservé du contenu 3">
            <a:extLst>
              <a:ext uri="{FF2B5EF4-FFF2-40B4-BE49-F238E27FC236}">
                <a16:creationId xmlns:a16="http://schemas.microsoft.com/office/drawing/2014/main" id="{F08E0262-253D-414F-BD3E-8AE4B52F94C2}"/>
              </a:ext>
            </a:extLst>
          </p:cNvPr>
          <p:cNvSpPr>
            <a:spLocks noGrp="1"/>
          </p:cNvSpPr>
          <p:nvPr>
            <p:ph sz="half" idx="2"/>
          </p:nvPr>
        </p:nvSpPr>
        <p:spPr>
          <a:xfrm>
            <a:off x="539552" y="2204450"/>
            <a:ext cx="3868340" cy="3684588"/>
          </a:xfrm>
        </p:spPr>
        <p:txBody>
          <a:bodyPr>
            <a:normAutofit/>
          </a:bodyPr>
          <a:lstStyle/>
          <a:p>
            <a:pPr marL="265113" indent="-265113" eaLnBrk="1" hangingPunct="1">
              <a:buFont typeface="Wingdings" panose="05000000000000000000" pitchFamily="2" charset="2"/>
              <a:buChar char="Ø"/>
            </a:pPr>
            <a:r>
              <a:rPr lang="en-US" altLang="fr-FR" sz="1800" dirty="0"/>
              <a:t>Durée de </a:t>
            </a:r>
            <a:r>
              <a:rPr lang="en-US" altLang="fr-FR" sz="1800" dirty="0" err="1"/>
              <a:t>l’épreuve</a:t>
            </a:r>
            <a:r>
              <a:rPr lang="en-US" altLang="fr-FR" sz="1800" dirty="0"/>
              <a:t> : 20 minutes </a:t>
            </a:r>
            <a:r>
              <a:rPr lang="en-US" altLang="fr-FR" sz="1800" dirty="0" err="1"/>
              <a:t>précédées</a:t>
            </a:r>
            <a:r>
              <a:rPr lang="en-US" altLang="fr-FR" sz="1800" dirty="0"/>
              <a:t> d’un temps </a:t>
            </a:r>
            <a:r>
              <a:rPr lang="en-US" altLang="fr-FR" sz="1800" dirty="0" err="1"/>
              <a:t>égal</a:t>
            </a:r>
            <a:r>
              <a:rPr lang="en-US" altLang="fr-FR" sz="1800" dirty="0"/>
              <a:t> de </a:t>
            </a:r>
            <a:r>
              <a:rPr lang="en-US" altLang="fr-FR" sz="1800" dirty="0" err="1"/>
              <a:t>préparation</a:t>
            </a:r>
            <a:endParaRPr lang="en-US" altLang="fr-FR" sz="1800" dirty="0"/>
          </a:p>
          <a:p>
            <a:pPr marL="265113" indent="-265113" eaLnBrk="1" hangingPunct="1">
              <a:buFont typeface="Wingdings" panose="05000000000000000000" pitchFamily="2" charset="2"/>
              <a:buChar char="Ø"/>
            </a:pPr>
            <a:r>
              <a:rPr lang="en-US" altLang="fr-FR" sz="1800" dirty="0"/>
              <a:t>Deux parties: </a:t>
            </a:r>
          </a:p>
          <a:p>
            <a:pPr marL="265113" indent="-265113" eaLnBrk="1" hangingPunct="1">
              <a:buFont typeface="Wingdings" panose="05000000000000000000" pitchFamily="2" charset="2"/>
              <a:buChar char="§"/>
            </a:pPr>
            <a:r>
              <a:rPr lang="en-US" altLang="fr-FR" sz="1800" dirty="0"/>
              <a:t>La première </a:t>
            </a:r>
            <a:r>
              <a:rPr lang="en-US" altLang="fr-FR" sz="1800" dirty="0" err="1"/>
              <a:t>partie</a:t>
            </a:r>
            <a:r>
              <a:rPr lang="en-US" altLang="fr-FR" sz="1800" dirty="0"/>
              <a:t> </a:t>
            </a:r>
            <a:r>
              <a:rPr lang="en-US" altLang="fr-FR" sz="1800" dirty="0" err="1"/>
              <a:t>prend</a:t>
            </a:r>
            <a:r>
              <a:rPr lang="en-US" altLang="fr-FR" sz="1800" dirty="0"/>
              <a:t> </a:t>
            </a:r>
            <a:r>
              <a:rPr lang="en-US" altLang="fr-FR" sz="1800" dirty="0" err="1"/>
              <a:t>appui</a:t>
            </a:r>
            <a:r>
              <a:rPr lang="en-US" altLang="fr-FR" sz="1800" dirty="0"/>
              <a:t> sur le </a:t>
            </a:r>
            <a:r>
              <a:rPr lang="en-US" altLang="fr-FR" sz="1800" dirty="0" err="1"/>
              <a:t>ou</a:t>
            </a:r>
            <a:r>
              <a:rPr lang="en-US" altLang="fr-FR" sz="1800" dirty="0"/>
              <a:t> les documents se </a:t>
            </a:r>
            <a:r>
              <a:rPr lang="en-US" altLang="fr-FR" sz="1800" dirty="0" err="1"/>
              <a:t>rapportant</a:t>
            </a:r>
            <a:r>
              <a:rPr lang="en-US" altLang="fr-FR" sz="1800" dirty="0"/>
              <a:t> à la discipline </a:t>
            </a:r>
            <a:r>
              <a:rPr lang="en-US" altLang="fr-FR" sz="1800" dirty="0" err="1"/>
              <a:t>dont</a:t>
            </a:r>
            <a:r>
              <a:rPr lang="en-US" altLang="fr-FR" sz="1800" dirty="0"/>
              <a:t> </a:t>
            </a:r>
            <a:r>
              <a:rPr lang="en-US" altLang="fr-FR" sz="1800" dirty="0" err="1"/>
              <a:t>l’enseignement</a:t>
            </a:r>
            <a:r>
              <a:rPr lang="en-US" altLang="fr-FR" sz="1800" dirty="0"/>
              <a:t> a </a:t>
            </a:r>
            <a:r>
              <a:rPr lang="en-US" altLang="fr-FR" sz="1800" dirty="0" err="1"/>
              <a:t>été</a:t>
            </a:r>
            <a:r>
              <a:rPr lang="en-US" altLang="fr-FR" sz="1800" dirty="0"/>
              <a:t> </a:t>
            </a:r>
            <a:r>
              <a:rPr lang="en-US" altLang="fr-FR" sz="1800" dirty="0" err="1"/>
              <a:t>dispensé</a:t>
            </a:r>
            <a:r>
              <a:rPr lang="en-US" altLang="fr-FR" sz="1800" dirty="0"/>
              <a:t> </a:t>
            </a:r>
            <a:r>
              <a:rPr lang="en-US" altLang="fr-FR" sz="1800" dirty="0" err="1"/>
              <a:t>en</a:t>
            </a:r>
            <a:r>
              <a:rPr lang="en-US" altLang="fr-FR" sz="1800" dirty="0"/>
              <a:t> langue </a:t>
            </a:r>
            <a:r>
              <a:rPr lang="en-US" altLang="fr-FR" sz="1800" dirty="0" err="1"/>
              <a:t>étrangère</a:t>
            </a:r>
            <a:r>
              <a:rPr lang="en-US" altLang="fr-FR" sz="1800" dirty="0"/>
              <a:t>.</a:t>
            </a:r>
          </a:p>
          <a:p>
            <a:pPr marL="265113" indent="-265113" eaLnBrk="1" hangingPunct="1">
              <a:buFont typeface="Wingdings" panose="05000000000000000000" pitchFamily="2" charset="2"/>
              <a:buChar char="§"/>
            </a:pPr>
            <a:r>
              <a:rPr lang="en-US" altLang="fr-FR" sz="1800" dirty="0"/>
              <a:t>La </a:t>
            </a:r>
            <a:r>
              <a:rPr lang="en-US" altLang="fr-FR" sz="1800" dirty="0" err="1"/>
              <a:t>deuxième</a:t>
            </a:r>
            <a:r>
              <a:rPr lang="en-US" altLang="fr-FR" sz="1800" dirty="0"/>
              <a:t> </a:t>
            </a:r>
            <a:r>
              <a:rPr lang="en-US" altLang="fr-FR" sz="1800" dirty="0" err="1"/>
              <a:t>partie</a:t>
            </a:r>
            <a:r>
              <a:rPr lang="en-US" altLang="fr-FR" sz="1800" dirty="0"/>
              <a:t> </a:t>
            </a:r>
            <a:r>
              <a:rPr lang="en-US" altLang="fr-FR" sz="1800" dirty="0" err="1"/>
              <a:t>est</a:t>
            </a:r>
            <a:r>
              <a:rPr lang="en-US" altLang="fr-FR" sz="1800" dirty="0"/>
              <a:t> un </a:t>
            </a:r>
            <a:r>
              <a:rPr lang="en-US" altLang="fr-FR" sz="1800" dirty="0" err="1"/>
              <a:t>entretien</a:t>
            </a:r>
            <a:r>
              <a:rPr lang="en-US" altLang="fr-FR" sz="1800" dirty="0"/>
              <a:t> conduit dans la langue de la section </a:t>
            </a:r>
            <a:r>
              <a:rPr lang="en-US" altLang="fr-FR" sz="1800" dirty="0" err="1"/>
              <a:t>portant</a:t>
            </a:r>
            <a:r>
              <a:rPr lang="en-US" altLang="fr-FR" sz="1800" dirty="0"/>
              <a:t> sur les travaux de </a:t>
            </a:r>
            <a:r>
              <a:rPr lang="en-US" altLang="fr-FR" sz="1800" dirty="0" err="1"/>
              <a:t>l’année</a:t>
            </a:r>
            <a:r>
              <a:rPr lang="en-US" altLang="fr-FR" sz="1800" dirty="0"/>
              <a:t> et plus </a:t>
            </a:r>
            <a:r>
              <a:rPr lang="en-US" altLang="fr-FR" sz="1800" dirty="0" err="1"/>
              <a:t>généralement</a:t>
            </a:r>
            <a:r>
              <a:rPr lang="en-US" altLang="fr-FR" sz="1800" dirty="0"/>
              <a:t> dans le cadre de la section : </a:t>
            </a:r>
            <a:r>
              <a:rPr lang="en-US" altLang="fr-FR" sz="1800" dirty="0" err="1"/>
              <a:t>ouverture</a:t>
            </a:r>
            <a:r>
              <a:rPr lang="en-US" altLang="fr-FR" sz="1800" dirty="0"/>
              <a:t> </a:t>
            </a:r>
            <a:r>
              <a:rPr lang="en-US" altLang="fr-FR" sz="1800" dirty="0" err="1"/>
              <a:t>européenne</a:t>
            </a:r>
            <a:r>
              <a:rPr lang="en-US" altLang="fr-FR" sz="1800" dirty="0"/>
              <a:t> …</a:t>
            </a:r>
          </a:p>
          <a:p>
            <a:pPr marL="265113" indent="-265113" eaLnBrk="1" hangingPunct="1">
              <a:buFont typeface="Wingdings" panose="05000000000000000000" pitchFamily="2" charset="2"/>
              <a:buChar char="§"/>
            </a:pPr>
            <a:endParaRPr lang="en-US" altLang="fr-FR" dirty="0"/>
          </a:p>
        </p:txBody>
      </p:sp>
      <p:sp>
        <p:nvSpPr>
          <p:cNvPr id="5" name="Espace réservé du texte 4">
            <a:extLst>
              <a:ext uri="{FF2B5EF4-FFF2-40B4-BE49-F238E27FC236}">
                <a16:creationId xmlns:a16="http://schemas.microsoft.com/office/drawing/2014/main" id="{6F98E4E0-3E00-4188-89CD-155B1E34E34B}"/>
              </a:ext>
            </a:extLst>
          </p:cNvPr>
          <p:cNvSpPr>
            <a:spLocks noGrp="1"/>
          </p:cNvSpPr>
          <p:nvPr>
            <p:ph type="body" sz="quarter" idx="3"/>
          </p:nvPr>
        </p:nvSpPr>
        <p:spPr>
          <a:xfrm>
            <a:off x="4859338" y="1773238"/>
            <a:ext cx="4041775" cy="639762"/>
          </a:xfrm>
        </p:spPr>
        <p:txBody>
          <a:bodyPr rtlCol="0">
            <a:normAutofit/>
          </a:bodyPr>
          <a:lstStyle/>
          <a:p>
            <a:pPr eaLnBrk="1" fontAlgn="auto" hangingPunct="1">
              <a:spcAft>
                <a:spcPts val="0"/>
              </a:spcAft>
              <a:buFont typeface="Wingdings 2"/>
              <a:buNone/>
              <a:defRPr/>
            </a:pPr>
            <a:r>
              <a:rPr lang="en-US" dirty="0"/>
              <a:t>Note de </a:t>
            </a:r>
            <a:r>
              <a:rPr lang="en-US" dirty="0" err="1"/>
              <a:t>suivi</a:t>
            </a:r>
            <a:r>
              <a:rPr lang="en-US" dirty="0"/>
              <a:t> de  la </a:t>
            </a:r>
            <a:r>
              <a:rPr lang="en-US" dirty="0" err="1"/>
              <a:t>scolarité</a:t>
            </a:r>
            <a:r>
              <a:rPr lang="en-US" dirty="0"/>
              <a:t> de </a:t>
            </a:r>
            <a:r>
              <a:rPr lang="en-US" dirty="0" err="1"/>
              <a:t>l’élève</a:t>
            </a:r>
            <a:r>
              <a:rPr lang="en-US" dirty="0"/>
              <a:t> </a:t>
            </a:r>
            <a:r>
              <a:rPr lang="en-US" dirty="0" err="1"/>
              <a:t>dans</a:t>
            </a:r>
            <a:r>
              <a:rPr lang="en-US" dirty="0"/>
              <a:t> la section en </a:t>
            </a:r>
            <a:r>
              <a:rPr lang="en-US" dirty="0" err="1"/>
              <a:t>terminale</a:t>
            </a:r>
            <a:r>
              <a:rPr lang="en-US" dirty="0"/>
              <a:t> : 20%</a:t>
            </a:r>
          </a:p>
        </p:txBody>
      </p:sp>
      <p:sp>
        <p:nvSpPr>
          <p:cNvPr id="6150" name="Espace réservé du contenu 5">
            <a:extLst>
              <a:ext uri="{FF2B5EF4-FFF2-40B4-BE49-F238E27FC236}">
                <a16:creationId xmlns:a16="http://schemas.microsoft.com/office/drawing/2014/main" id="{3A1A5C54-A5F6-4A02-A92B-989EBCAE2D62}"/>
              </a:ext>
            </a:extLst>
          </p:cNvPr>
          <p:cNvSpPr>
            <a:spLocks noGrp="1"/>
          </p:cNvSpPr>
          <p:nvPr>
            <p:ph sz="quarter" idx="4"/>
          </p:nvPr>
        </p:nvSpPr>
        <p:spPr>
          <a:xfrm>
            <a:off x="4668838" y="2565400"/>
            <a:ext cx="4041775" cy="863600"/>
          </a:xfrm>
        </p:spPr>
        <p:txBody>
          <a:bodyPr>
            <a:normAutofit/>
          </a:bodyPr>
          <a:lstStyle/>
          <a:p>
            <a:pPr eaLnBrk="1" hangingPunct="1"/>
            <a:r>
              <a:rPr lang="en-US" altLang="fr-FR" sz="1800" dirty="0"/>
              <a:t>Note </a:t>
            </a:r>
            <a:r>
              <a:rPr lang="en-US" altLang="fr-FR" sz="1800" dirty="0" err="1"/>
              <a:t>attribuée</a:t>
            </a:r>
            <a:r>
              <a:rPr lang="en-US" altLang="fr-FR" sz="1800" dirty="0"/>
              <a:t> par le </a:t>
            </a:r>
            <a:r>
              <a:rPr lang="en-US" altLang="fr-FR" sz="1800" dirty="0" err="1"/>
              <a:t>professeur</a:t>
            </a:r>
            <a:r>
              <a:rPr lang="en-US" altLang="fr-FR" sz="1800" dirty="0"/>
              <a:t> de DNL </a:t>
            </a:r>
            <a:r>
              <a:rPr lang="en-US" altLang="fr-FR" sz="1800" dirty="0" err="1"/>
              <a:t>en</a:t>
            </a:r>
            <a:r>
              <a:rPr lang="en-US" altLang="fr-FR" sz="1800" dirty="0"/>
              <a:t> liaison avec le </a:t>
            </a:r>
            <a:r>
              <a:rPr lang="en-US" altLang="fr-FR" sz="1800" dirty="0" err="1"/>
              <a:t>professeur</a:t>
            </a:r>
            <a:r>
              <a:rPr lang="en-US" altLang="fr-FR" sz="1800" dirty="0"/>
              <a:t> de langue.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D636E-889A-4B75-8659-7C46130379B4}"/>
              </a:ext>
            </a:extLst>
          </p:cNvPr>
          <p:cNvSpPr>
            <a:spLocks noGrp="1"/>
          </p:cNvSpPr>
          <p:nvPr>
            <p:ph type="title"/>
          </p:nvPr>
        </p:nvSpPr>
        <p:spPr>
          <a:xfrm>
            <a:off x="468313" y="476250"/>
            <a:ext cx="8183562" cy="1052513"/>
          </a:xfrm>
        </p:spPr>
        <p:txBody>
          <a:bodyPr rtlCol="0">
            <a:normAutofit/>
          </a:bodyPr>
          <a:lstStyle/>
          <a:p>
            <a:pPr eaLnBrk="1" fontAlgn="auto" hangingPunct="1">
              <a:spcAft>
                <a:spcPts val="0"/>
              </a:spcAft>
              <a:defRPr/>
            </a:pPr>
            <a:r>
              <a:rPr lang="en-US" dirty="0">
                <a:solidFill>
                  <a:schemeClr val="accent1">
                    <a:tint val="88000"/>
                    <a:satMod val="150000"/>
                  </a:schemeClr>
                </a:solidFill>
              </a:rPr>
              <a:t>Obtention de la mention “section </a:t>
            </a:r>
            <a:r>
              <a:rPr lang="en-US" dirty="0" err="1">
                <a:solidFill>
                  <a:schemeClr val="accent1">
                    <a:tint val="88000"/>
                    <a:satMod val="150000"/>
                  </a:schemeClr>
                </a:solidFill>
              </a:rPr>
              <a:t>européenne</a:t>
            </a:r>
            <a:r>
              <a:rPr lang="en-US" dirty="0">
                <a:solidFill>
                  <a:schemeClr val="accent1">
                    <a:tint val="88000"/>
                    <a:satMod val="150000"/>
                  </a:schemeClr>
                </a:solidFill>
              </a:rPr>
              <a:t>”</a:t>
            </a:r>
          </a:p>
        </p:txBody>
      </p:sp>
      <p:sp>
        <p:nvSpPr>
          <p:cNvPr id="7171" name="Espace réservé du contenu 3">
            <a:extLst>
              <a:ext uri="{FF2B5EF4-FFF2-40B4-BE49-F238E27FC236}">
                <a16:creationId xmlns:a16="http://schemas.microsoft.com/office/drawing/2014/main" id="{3EA33FA9-FF8E-469C-88DC-3C913E742248}"/>
              </a:ext>
            </a:extLst>
          </p:cNvPr>
          <p:cNvSpPr>
            <a:spLocks noGrp="1"/>
          </p:cNvSpPr>
          <p:nvPr>
            <p:ph sz="half" idx="1"/>
          </p:nvPr>
        </p:nvSpPr>
        <p:spPr/>
        <p:txBody>
          <a:bodyPr/>
          <a:lstStyle/>
          <a:p>
            <a:pPr eaLnBrk="1" hangingPunct="1"/>
            <a:endParaRPr lang="en-US" altLang="fr-FR" dirty="0"/>
          </a:p>
          <a:p>
            <a:pPr eaLnBrk="1" hangingPunct="1"/>
            <a:r>
              <a:rPr lang="en-US" altLang="fr-FR" dirty="0"/>
              <a:t>Note </a:t>
            </a:r>
            <a:r>
              <a:rPr lang="en-US" altLang="fr-FR" dirty="0" err="1"/>
              <a:t>égale</a:t>
            </a:r>
            <a:r>
              <a:rPr lang="en-US" altLang="fr-FR" dirty="0"/>
              <a:t> </a:t>
            </a:r>
            <a:r>
              <a:rPr lang="en-US" altLang="fr-FR" dirty="0" err="1"/>
              <a:t>ou</a:t>
            </a:r>
            <a:r>
              <a:rPr lang="en-US" altLang="fr-FR" dirty="0"/>
              <a:t> supérieure à 12/20 à </a:t>
            </a:r>
            <a:r>
              <a:rPr lang="en-US" altLang="fr-FR" dirty="0" err="1"/>
              <a:t>l’épreuve</a:t>
            </a:r>
            <a:r>
              <a:rPr lang="en-US" altLang="fr-FR" dirty="0"/>
              <a:t> du premier </a:t>
            </a:r>
            <a:r>
              <a:rPr lang="en-US" altLang="fr-FR" dirty="0" err="1"/>
              <a:t>groupe</a:t>
            </a:r>
            <a:r>
              <a:rPr lang="en-US" altLang="fr-FR" dirty="0"/>
              <a:t> de langue </a:t>
            </a:r>
            <a:r>
              <a:rPr lang="en-US" altLang="fr-FR" dirty="0" err="1"/>
              <a:t>vivante</a:t>
            </a:r>
            <a:r>
              <a:rPr lang="en-US" altLang="fr-FR" dirty="0"/>
              <a:t> qui a </a:t>
            </a:r>
            <a:r>
              <a:rPr lang="en-US" altLang="fr-FR" dirty="0" err="1"/>
              <a:t>porté</a:t>
            </a:r>
            <a:r>
              <a:rPr lang="en-US" altLang="fr-FR" dirty="0"/>
              <a:t> sur la langue de la section</a:t>
            </a:r>
          </a:p>
          <a:p>
            <a:pPr eaLnBrk="1" hangingPunct="1"/>
            <a:endParaRPr lang="en-US" altLang="fr-FR" dirty="0"/>
          </a:p>
        </p:txBody>
      </p:sp>
      <p:sp>
        <p:nvSpPr>
          <p:cNvPr id="7172" name="Espace réservé du contenu 6">
            <a:extLst>
              <a:ext uri="{FF2B5EF4-FFF2-40B4-BE49-F238E27FC236}">
                <a16:creationId xmlns:a16="http://schemas.microsoft.com/office/drawing/2014/main" id="{27552EDB-852D-49DF-850B-AA89C082702B}"/>
              </a:ext>
            </a:extLst>
          </p:cNvPr>
          <p:cNvSpPr>
            <a:spLocks noGrp="1"/>
          </p:cNvSpPr>
          <p:nvPr>
            <p:ph sz="half" idx="2"/>
          </p:nvPr>
        </p:nvSpPr>
        <p:spPr/>
        <p:txBody>
          <a:bodyPr/>
          <a:lstStyle/>
          <a:p>
            <a:pPr eaLnBrk="1" hangingPunct="1"/>
            <a:endParaRPr lang="en-US" altLang="fr-FR"/>
          </a:p>
          <a:p>
            <a:pPr eaLnBrk="1" hangingPunct="1"/>
            <a:r>
              <a:rPr lang="en-US" altLang="fr-FR"/>
              <a:t>Note égale ou supérieure à 10/20 à l’évaluation spécifique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1B7D972-1DE0-45F3-92FA-4ACCBAB24875}"/>
              </a:ext>
            </a:extLst>
          </p:cNvPr>
          <p:cNvSpPr>
            <a:spLocks noGrp="1"/>
          </p:cNvSpPr>
          <p:nvPr>
            <p:ph type="title"/>
          </p:nvPr>
        </p:nvSpPr>
        <p:spPr/>
        <p:txBody>
          <a:bodyPr rtlCol="0">
            <a:normAutofit/>
          </a:bodyPr>
          <a:lstStyle/>
          <a:p>
            <a:pPr eaLnBrk="1" fontAlgn="auto" hangingPunct="1">
              <a:spcAft>
                <a:spcPts val="0"/>
              </a:spcAft>
              <a:defRPr/>
            </a:pPr>
            <a:r>
              <a:rPr lang="fr-FR" dirty="0"/>
              <a:t>Activités et méthodes proposées en DNL</a:t>
            </a:r>
          </a:p>
        </p:txBody>
      </p:sp>
      <p:sp>
        <p:nvSpPr>
          <p:cNvPr id="27651" name="Espace réservé du contenu 5">
            <a:extLst>
              <a:ext uri="{FF2B5EF4-FFF2-40B4-BE49-F238E27FC236}">
                <a16:creationId xmlns:a16="http://schemas.microsoft.com/office/drawing/2014/main" id="{348D8DBF-CD34-4E80-B544-BAD45C40CAAE}"/>
              </a:ext>
            </a:extLst>
          </p:cNvPr>
          <p:cNvSpPr>
            <a:spLocks noGrp="1"/>
          </p:cNvSpPr>
          <p:nvPr>
            <p:ph sz="half" idx="1"/>
          </p:nvPr>
        </p:nvSpPr>
        <p:spPr>
          <a:xfrm>
            <a:off x="2700338" y="1844675"/>
            <a:ext cx="4038600" cy="3051175"/>
          </a:xfrm>
        </p:spPr>
        <p:txBody>
          <a:bodyPr rtlCol="0">
            <a:normAutofit/>
          </a:bodyPr>
          <a:lstStyle/>
          <a:p>
            <a:pPr eaLnBrk="1" fontAlgn="auto" hangingPunct="1">
              <a:spcAft>
                <a:spcPts val="0"/>
              </a:spcAft>
              <a:defRPr/>
            </a:pPr>
            <a:r>
              <a:rPr lang="fr-FR" altLang="fr-FR" dirty="0"/>
              <a:t>Travaux de groupes</a:t>
            </a:r>
          </a:p>
          <a:p>
            <a:pPr eaLnBrk="1" fontAlgn="auto" hangingPunct="1">
              <a:spcAft>
                <a:spcPts val="0"/>
              </a:spcAft>
              <a:defRPr/>
            </a:pPr>
            <a:r>
              <a:rPr lang="fr-FR" altLang="fr-FR" dirty="0"/>
              <a:t>Travail collaboratif</a:t>
            </a:r>
          </a:p>
          <a:p>
            <a:pPr eaLnBrk="1" fontAlgn="auto" hangingPunct="1">
              <a:spcAft>
                <a:spcPts val="0"/>
              </a:spcAft>
              <a:defRPr/>
            </a:pPr>
            <a:r>
              <a:rPr lang="fr-FR" altLang="fr-FR" dirty="0"/>
              <a:t>TP</a:t>
            </a:r>
          </a:p>
          <a:p>
            <a:pPr eaLnBrk="1" fontAlgn="auto" hangingPunct="1">
              <a:spcAft>
                <a:spcPts val="0"/>
              </a:spcAft>
              <a:defRPr/>
            </a:pPr>
            <a:r>
              <a:rPr lang="fr-FR" altLang="fr-FR" dirty="0"/>
              <a:t>Vidéos</a:t>
            </a:r>
          </a:p>
          <a:p>
            <a:pPr eaLnBrk="1" fontAlgn="auto" hangingPunct="1">
              <a:spcAft>
                <a:spcPts val="0"/>
              </a:spcAft>
              <a:defRPr/>
            </a:pPr>
            <a:r>
              <a:rPr lang="fr-FR" altLang="fr-FR" dirty="0"/>
              <a:t>Outils spécifiques</a:t>
            </a:r>
          </a:p>
          <a:p>
            <a:pPr eaLnBrk="1" fontAlgn="auto" hangingPunct="1">
              <a:spcAft>
                <a:spcPts val="0"/>
              </a:spcAft>
              <a:defRPr/>
            </a:pPr>
            <a:r>
              <a:rPr lang="fr-FR" altLang="fr-FR" dirty="0"/>
              <a:t>Évaluation</a:t>
            </a:r>
          </a:p>
          <a:p>
            <a:pPr eaLnBrk="1" fontAlgn="auto" hangingPunct="1">
              <a:spcAft>
                <a:spcPts val="0"/>
              </a:spcAft>
              <a:defRPr/>
            </a:pPr>
            <a:endParaRPr lang="fr-FR" altLang="fr-FR" dirty="0"/>
          </a:p>
        </p:txBody>
      </p:sp>
      <p:pic>
        <p:nvPicPr>
          <p:cNvPr id="3" name="Son enregistré">
            <a:hlinkClick r:id="" action="ppaction://media"/>
            <a:extLst>
              <a:ext uri="{FF2B5EF4-FFF2-40B4-BE49-F238E27FC236}">
                <a16:creationId xmlns:a16="http://schemas.microsoft.com/office/drawing/2014/main" id="{420405E1-4C16-4E75-8777-202B9F3D9A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32721" y="2492896"/>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D723332F-264D-42E0-AE34-6B49589AF7B0}"/>
              </a:ext>
            </a:extLst>
          </p:cNvPr>
          <p:cNvSpPr>
            <a:spLocks noGrp="1"/>
          </p:cNvSpPr>
          <p:nvPr>
            <p:ph type="title"/>
          </p:nvPr>
        </p:nvSpPr>
        <p:spPr>
          <a:xfrm>
            <a:off x="457200" y="274638"/>
            <a:ext cx="8229600" cy="633412"/>
          </a:xfrm>
        </p:spPr>
        <p:txBody>
          <a:bodyPr>
            <a:normAutofit/>
          </a:bodyPr>
          <a:lstStyle/>
          <a:p>
            <a:r>
              <a:rPr lang="fr-FR" altLang="fr-FR"/>
              <a:t>Exemples d’activités</a:t>
            </a:r>
          </a:p>
        </p:txBody>
      </p:sp>
      <p:sp>
        <p:nvSpPr>
          <p:cNvPr id="9219" name="Espace réservé du contenu 9">
            <a:extLst>
              <a:ext uri="{FF2B5EF4-FFF2-40B4-BE49-F238E27FC236}">
                <a16:creationId xmlns:a16="http://schemas.microsoft.com/office/drawing/2014/main" id="{F2CE64F8-2CE0-4D3D-990E-756E965F4891}"/>
              </a:ext>
            </a:extLst>
          </p:cNvPr>
          <p:cNvSpPr>
            <a:spLocks noGrp="1"/>
          </p:cNvSpPr>
          <p:nvPr>
            <p:ph sz="half" idx="1"/>
          </p:nvPr>
        </p:nvSpPr>
        <p:spPr>
          <a:xfrm>
            <a:off x="1187450" y="919163"/>
            <a:ext cx="6480175" cy="5678487"/>
          </a:xfrm>
        </p:spPr>
        <p:txBody>
          <a:bodyPr/>
          <a:lstStyle/>
          <a:p>
            <a:pPr marL="0" indent="0">
              <a:buFont typeface="Arial" panose="020B0604020202020204" pitchFamily="34" charset="0"/>
              <a:buNone/>
            </a:pPr>
            <a:r>
              <a:rPr lang="fr-FR" altLang="fr-FR"/>
              <a:t>A partir d’une vidéo sur l’effet de serre, l’élève devait faire un graphique</a:t>
            </a:r>
          </a:p>
          <a:p>
            <a:pPr marL="0" indent="0">
              <a:buFont typeface="Arial" panose="020B0604020202020204" pitchFamily="34" charset="0"/>
              <a:buNone/>
            </a:pPr>
            <a:endParaRPr lang="fr-FR" altLang="fr-FR"/>
          </a:p>
        </p:txBody>
      </p:sp>
      <p:pic>
        <p:nvPicPr>
          <p:cNvPr id="9220" name="Image 10">
            <a:extLst>
              <a:ext uri="{FF2B5EF4-FFF2-40B4-BE49-F238E27FC236}">
                <a16:creationId xmlns:a16="http://schemas.microsoft.com/office/drawing/2014/main" id="{BEBA96C9-73A3-4E02-9F56-E5B9FC6800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205038"/>
            <a:ext cx="64801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on enregistré">
            <a:hlinkClick r:id="" action="ppaction://media"/>
            <a:extLst>
              <a:ext uri="{FF2B5EF4-FFF2-40B4-BE49-F238E27FC236}">
                <a16:creationId xmlns:a16="http://schemas.microsoft.com/office/drawing/2014/main" id="{81960A95-171A-4518-AD27-281B331EC7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78617" y="149436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2456A2-62DB-4626-9FE3-8C5E8C44C8AB}"/>
              </a:ext>
            </a:extLst>
          </p:cNvPr>
          <p:cNvSpPr>
            <a:spLocks noGrp="1"/>
          </p:cNvSpPr>
          <p:nvPr>
            <p:ph type="ctrTitle"/>
          </p:nvPr>
        </p:nvSpPr>
        <p:spPr>
          <a:xfrm>
            <a:off x="685800" y="145652"/>
            <a:ext cx="7772400" cy="1470025"/>
          </a:xfrm>
        </p:spPr>
        <p:txBody>
          <a:bodyPr/>
          <a:lstStyle/>
          <a:p>
            <a:r>
              <a:rPr lang="fr-FR" sz="3200" dirty="0"/>
              <a:t>Vidéo de 1 mn réalisée par une élève de seconde sur « Solar Bulb »</a:t>
            </a:r>
          </a:p>
        </p:txBody>
      </p:sp>
      <p:sp>
        <p:nvSpPr>
          <p:cNvPr id="3" name="Sous-titre 2">
            <a:extLst>
              <a:ext uri="{FF2B5EF4-FFF2-40B4-BE49-F238E27FC236}">
                <a16:creationId xmlns:a16="http://schemas.microsoft.com/office/drawing/2014/main" id="{1CC119E8-408F-41CB-BBCE-709A9EC02408}"/>
              </a:ext>
            </a:extLst>
          </p:cNvPr>
          <p:cNvSpPr>
            <a:spLocks noGrp="1"/>
          </p:cNvSpPr>
          <p:nvPr>
            <p:ph type="subTitle" idx="1"/>
          </p:nvPr>
        </p:nvSpPr>
        <p:spPr/>
        <p:txBody>
          <a:bodyPr/>
          <a:lstStyle/>
          <a:p>
            <a:endParaRPr lang="fr-FR" dirty="0"/>
          </a:p>
        </p:txBody>
      </p:sp>
      <p:pic>
        <p:nvPicPr>
          <p:cNvPr id="5" name="Son enregistré">
            <a:hlinkClick r:id="" action="ppaction://media"/>
            <a:extLst>
              <a:ext uri="{FF2B5EF4-FFF2-40B4-BE49-F238E27FC236}">
                <a16:creationId xmlns:a16="http://schemas.microsoft.com/office/drawing/2014/main" id="{24124484-BFAC-4953-B881-D7DD7F62F1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84637" y="1674935"/>
            <a:ext cx="487363" cy="487363"/>
          </a:xfrm>
          <a:prstGeom prst="rect">
            <a:avLst/>
          </a:prstGeom>
        </p:spPr>
      </p:pic>
      <p:pic>
        <p:nvPicPr>
          <p:cNvPr id="6" name="Vidéo(1)~1">
            <a:hlinkClick r:id="" action="ppaction://media"/>
            <a:extLst>
              <a:ext uri="{FF2B5EF4-FFF2-40B4-BE49-F238E27FC236}">
                <a16:creationId xmlns:a16="http://schemas.microsoft.com/office/drawing/2014/main" id="{80443BCB-BD8E-4B90-BAF8-8C960498623B}"/>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2408238" y="2209800"/>
            <a:ext cx="4327525" cy="2438400"/>
          </a:xfrm>
          <a:prstGeom prst="rect">
            <a:avLst/>
          </a:prstGeom>
        </p:spPr>
      </p:pic>
    </p:spTree>
    <p:extLst>
      <p:ext uri="{BB962C8B-B14F-4D97-AF65-F5344CB8AC3E}">
        <p14:creationId xmlns:p14="http://schemas.microsoft.com/office/powerpoint/2010/main" val="11139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15"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429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video>
              <p:cMediaNode vol="80000">
                <p:cTn id="12" fill="hold" display="0">
                  <p:stCondLst>
                    <p:cond delay="indefinite"/>
                  </p:stCondLst>
                </p:cTn>
                <p:tgtEl>
                  <p:spTgt spid="6"/>
                </p:tgtEl>
              </p:cMediaNode>
            </p:vide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4FAACE37-701E-4C2B-B3B9-43AF461E296F}"/>
              </a:ext>
            </a:extLst>
          </p:cNvPr>
          <p:cNvSpPr>
            <a:spLocks noGrp="1"/>
          </p:cNvSpPr>
          <p:nvPr>
            <p:ph type="title"/>
          </p:nvPr>
        </p:nvSpPr>
        <p:spPr>
          <a:xfrm>
            <a:off x="457200" y="476250"/>
            <a:ext cx="8229600" cy="865188"/>
          </a:xfrm>
        </p:spPr>
        <p:txBody>
          <a:bodyPr>
            <a:normAutofit fontScale="90000"/>
          </a:bodyPr>
          <a:lstStyle/>
          <a:p>
            <a:br>
              <a:rPr lang="fr-FR" altLang="fr-FR"/>
            </a:br>
            <a:r>
              <a:rPr lang="fr-FR" altLang="fr-FR"/>
              <a:t>Séance de TP sur « red cabbage, a color indicator »</a:t>
            </a:r>
            <a:br>
              <a:rPr lang="fr-FR" altLang="fr-FR"/>
            </a:br>
            <a:br>
              <a:rPr lang="fr-FR" altLang="fr-FR"/>
            </a:br>
            <a:endParaRPr lang="fr-FR" altLang="fr-FR"/>
          </a:p>
        </p:txBody>
      </p:sp>
      <p:pic>
        <p:nvPicPr>
          <p:cNvPr id="10243" name="Picture 5">
            <a:extLst>
              <a:ext uri="{FF2B5EF4-FFF2-40B4-BE49-F238E27FC236}">
                <a16:creationId xmlns:a16="http://schemas.microsoft.com/office/drawing/2014/main" id="{6953A340-EB56-4BE0-9AD3-69497D01AF2E}"/>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a:xfrm>
            <a:off x="971600" y="2204864"/>
            <a:ext cx="6840760" cy="5123967"/>
          </a:xfrm>
          <a:noFill/>
        </p:spPr>
      </p:pic>
      <p:pic>
        <p:nvPicPr>
          <p:cNvPr id="2" name="Son enregistré">
            <a:hlinkClick r:id="" action="ppaction://media"/>
            <a:extLst>
              <a:ext uri="{FF2B5EF4-FFF2-40B4-BE49-F238E27FC236}">
                <a16:creationId xmlns:a16="http://schemas.microsoft.com/office/drawing/2014/main" id="{D8FEAE85-E0EE-43BD-BEDD-8ED0E66CD8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48298" y="1285787"/>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TotalTime>
  <Words>434</Words>
  <Application>Microsoft Office PowerPoint</Application>
  <PresentationFormat>Affichage à l'écran (4:3)</PresentationFormat>
  <Paragraphs>41</Paragraphs>
  <Slides>12</Slides>
  <Notes>1</Notes>
  <HiddenSlides>0</HiddenSlides>
  <MMClips>9</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Wingdings</vt:lpstr>
      <vt:lpstr>Wingdings 2</vt:lpstr>
      <vt:lpstr>Thème Office</vt:lpstr>
      <vt:lpstr>Présentation PowerPoint</vt:lpstr>
      <vt:lpstr>Présentation PowerPoint</vt:lpstr>
      <vt:lpstr>Quelques avantages à l’enseignement la DNL</vt:lpstr>
      <vt:lpstr>Epreuve au baccalauréat</vt:lpstr>
      <vt:lpstr>Obtention de la mention “section européenne”</vt:lpstr>
      <vt:lpstr>Activités et méthodes proposées en DNL</vt:lpstr>
      <vt:lpstr>Exemples d’activités</vt:lpstr>
      <vt:lpstr>Vidéo de 1 mn réalisée par une élève de seconde sur « Solar Bulb »</vt:lpstr>
      <vt:lpstr> Séance de TP sur « red cabbage, a color indicator »  </vt:lpstr>
      <vt:lpstr>Présentation PowerPoint</vt:lpstr>
      <vt:lpstr>           En classes de seconde et première, le choix des thèmes est libre et permet de revoir des notions abordées en physique   En classe de terminale, les thèmes abordés font référence au programme de spécialité physique-chimie   </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Enseignement de la physique-chimie en tant que discipline non linguistique</dc:title>
  <dc:creator>VERO</dc:creator>
  <cp:lastModifiedBy>Claire Bulot</cp:lastModifiedBy>
  <cp:revision>119</cp:revision>
  <dcterms:created xsi:type="dcterms:W3CDTF">2013-11-18T12:23:16Z</dcterms:created>
  <dcterms:modified xsi:type="dcterms:W3CDTF">2021-03-28T14:51:17Z</dcterms:modified>
</cp:coreProperties>
</file>