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70" r:id="rId7"/>
    <p:sldId id="261" r:id="rId8"/>
    <p:sldId id="262" r:id="rId9"/>
    <p:sldId id="264" r:id="rId10"/>
    <p:sldId id="265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BFF6E5-47CF-4AB5-9A0D-3183FC6C8D79}" v="4" dt="2021-04-12T06:18:24.610"/>
    <p1510:client id="{9607E7BC-46D8-4BAD-BCC2-59D74F90B76D}" v="193" dt="2021-04-12T06:57:05.449"/>
    <p1510:client id="{99FBEC6A-B521-4F4C-86BD-E9D7AD70F2CB}" v="12" dt="2021-04-11T09:18:46.757"/>
    <p1510:client id="{F5FA3168-551F-4229-B0CD-37E46F7D49F1}" v="14" dt="2021-04-11T09:25:45.9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9B34E-25E5-4E71-A728-07A2817A55CE}" type="datetimeFigureOut">
              <a:rPr lang="fr-FR" smtClean="0"/>
              <a:pPr/>
              <a:t>11/04/2021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F8E-423A-40A6-8F6D-0D7B9A24302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9B34E-25E5-4E71-A728-07A2817A55CE}" type="datetimeFigureOut">
              <a:rPr lang="fr-FR" smtClean="0"/>
              <a:pPr/>
              <a:t>11/04/2021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F8E-423A-40A6-8F6D-0D7B9A24302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9B34E-25E5-4E71-A728-07A2817A55CE}" type="datetimeFigureOut">
              <a:rPr lang="fr-FR" smtClean="0"/>
              <a:pPr/>
              <a:t>11/04/2021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F8E-423A-40A6-8F6D-0D7B9A24302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9B34E-25E5-4E71-A728-07A2817A55CE}" type="datetimeFigureOut">
              <a:rPr lang="fr-FR" smtClean="0"/>
              <a:pPr/>
              <a:t>11/04/2021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F8E-423A-40A6-8F6D-0D7B9A24302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9B34E-25E5-4E71-A728-07A2817A55CE}" type="datetimeFigureOut">
              <a:rPr lang="fr-FR" smtClean="0"/>
              <a:pPr/>
              <a:t>11/04/2021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F8E-423A-40A6-8F6D-0D7B9A24302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9B34E-25E5-4E71-A728-07A2817A55CE}" type="datetimeFigureOut">
              <a:rPr lang="fr-FR" smtClean="0"/>
              <a:pPr/>
              <a:t>11/04/2021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F8E-423A-40A6-8F6D-0D7B9A24302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9B34E-25E5-4E71-A728-07A2817A55CE}" type="datetimeFigureOut">
              <a:rPr lang="fr-FR" smtClean="0"/>
              <a:pPr/>
              <a:t>11/04/2021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F8E-423A-40A6-8F6D-0D7B9A24302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9B34E-25E5-4E71-A728-07A2817A55CE}" type="datetimeFigureOut">
              <a:rPr lang="fr-FR" smtClean="0"/>
              <a:pPr/>
              <a:t>11/04/2021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F8E-423A-40A6-8F6D-0D7B9A24302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9B34E-25E5-4E71-A728-07A2817A55CE}" type="datetimeFigureOut">
              <a:rPr lang="fr-FR" smtClean="0"/>
              <a:pPr/>
              <a:t>11/04/2021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F8E-423A-40A6-8F6D-0D7B9A24302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9B34E-25E5-4E71-A728-07A2817A55CE}" type="datetimeFigureOut">
              <a:rPr lang="fr-FR" smtClean="0"/>
              <a:pPr/>
              <a:t>11/04/2021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F8E-423A-40A6-8F6D-0D7B9A24302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9B34E-25E5-4E71-A728-07A2817A55CE}" type="datetimeFigureOut">
              <a:rPr lang="fr-FR" smtClean="0"/>
              <a:pPr/>
              <a:t>11/04/2021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F8E-423A-40A6-8F6D-0D7B9A24302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9B34E-25E5-4E71-A728-07A2817A55CE}" type="datetimeFigureOut">
              <a:rPr lang="fr-FR" smtClean="0"/>
              <a:pPr/>
              <a:t>11/04/2021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64F8E-423A-40A6-8F6D-0D7B9A24302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7" Type="http://schemas.openxmlformats.org/officeDocument/2006/relationships/image" Target="../media/image9.png"/><Relationship Id="rId2" Type="http://schemas.microsoft.com/office/2007/relationships/media" Target="../media/media4.mp3"/><Relationship Id="rId1" Type="http://schemas.openxmlformats.org/officeDocument/2006/relationships/audio" Target="file:///C:\Users\Alix%20Bureau\Documents\SECTION%20EURO%20g&#233;n&#233;ralit&#233;s\Diaporama%20section%20euro%20HG\Progr%20Seconde.mp3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p3"/><Relationship Id="rId7" Type="http://schemas.openxmlformats.org/officeDocument/2006/relationships/image" Target="../media/image9.png"/><Relationship Id="rId2" Type="http://schemas.microsoft.com/office/2007/relationships/media" Target="../media/media5.mp3"/><Relationship Id="rId1" Type="http://schemas.openxmlformats.org/officeDocument/2006/relationships/audio" Target="file:///C:\Users\Alix%20Bureau\Documents\SECTION%20EURO%20g&#233;n&#233;ralit&#233;s\Diaporama%20section%20euro%20HG\Progr%201&#232;re.mp3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9.png"/><Relationship Id="rId2" Type="http://schemas.microsoft.com/office/2007/relationships/media" Target="../media/media6.mp3"/><Relationship Id="rId1" Type="http://schemas.openxmlformats.org/officeDocument/2006/relationships/audio" Target="file:///C:\Users\Alix%20Bureau\Documents\SECTION%20EURO%20g&#233;n&#233;ralit&#233;s\Diaporama%20section%20euro%20HG\ProgTerm.mp3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.mp3"/><Relationship Id="rId7" Type="http://schemas.openxmlformats.org/officeDocument/2006/relationships/image" Target="../media/image7.png"/><Relationship Id="rId2" Type="http://schemas.openxmlformats.org/officeDocument/2006/relationships/audio" Target="file:///C:\Users\Alix%20Bureau\Documents\SECTION%20EURO%20g&#233;n&#233;ralit&#233;s\Diaporama%20section%20euro%20HG\&#233;tude%20de%20documents.mp3" TargetMode="External"/><Relationship Id="rId1" Type="http://schemas.openxmlformats.org/officeDocument/2006/relationships/audio" Target="../media/audio1.wav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.mp3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file:///C:\Users\Alix%20Bureau\Documents\SECTION%20EURO%20g&#233;n&#233;ralit&#233;s\Diaporama%20section%20euro%20HG\doc%20divers.mp3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5541B1C3-E55A-476D-BA70-FF6AEBAC1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0" y="-2399"/>
            <a:ext cx="9256141" cy="69346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33A0D9BA-DFE6-4F58-94C3-ECFB1CA9FC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7519" y="4314"/>
            <a:ext cx="9144658" cy="6898225"/>
          </a:xfrm>
        </p:spPr>
      </p:pic>
      <p:pic>
        <p:nvPicPr>
          <p:cNvPr id="5" name="Progr Second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6305560" y="642918"/>
            <a:ext cx="500066" cy="500066"/>
          </a:xfrm>
          <a:prstGeom prst="rect">
            <a:avLst/>
          </a:prstGeom>
        </p:spPr>
      </p:pic>
      <p:pic>
        <p:nvPicPr>
          <p:cNvPr id="3" name="Progr Seconde">
            <a:hlinkClick r:id="" action="ppaction://media"/>
            <a:extLst>
              <a:ext uri="{FF2B5EF4-FFF2-40B4-BE49-F238E27FC236}">
                <a16:creationId xmlns:a16="http://schemas.microsoft.com/office/drawing/2014/main" id="{D177283A-2F78-4E32-9FCE-8767736953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36404" y="394330"/>
            <a:ext cx="730250" cy="73025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BFFFC65A-FDF6-41FC-9D90-B9AA188C7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7518" y="-53195"/>
            <a:ext cx="9130281" cy="6912603"/>
          </a:xfrm>
        </p:spPr>
      </p:pic>
      <p:pic>
        <p:nvPicPr>
          <p:cNvPr id="5" name="Progr 1èr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6357950" y="500042"/>
            <a:ext cx="642942" cy="642942"/>
          </a:xfrm>
          <a:prstGeom prst="rect">
            <a:avLst/>
          </a:prstGeom>
        </p:spPr>
      </p:pic>
      <p:pic>
        <p:nvPicPr>
          <p:cNvPr id="3" name="Progr 1ère">
            <a:hlinkClick r:id="" action="ppaction://media"/>
            <a:extLst>
              <a:ext uri="{FF2B5EF4-FFF2-40B4-BE49-F238E27FC236}">
                <a16:creationId xmlns:a16="http://schemas.microsoft.com/office/drawing/2014/main" id="{2072A31F-348E-4F09-BEA1-CAAF72E328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08364" y="395044"/>
            <a:ext cx="730250" cy="73025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D25E8D13-B300-409F-B2A5-1051629E38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859" y="-67572"/>
            <a:ext cx="9130280" cy="6912601"/>
          </a:xfrm>
        </p:spPr>
      </p:pic>
      <p:pic>
        <p:nvPicPr>
          <p:cNvPr id="5" name="ProgTer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6357950" y="571480"/>
            <a:ext cx="571504" cy="571504"/>
          </a:xfrm>
          <a:prstGeom prst="rect">
            <a:avLst/>
          </a:prstGeom>
        </p:spPr>
      </p:pic>
      <p:pic>
        <p:nvPicPr>
          <p:cNvPr id="3" name="ProgTerm">
            <a:hlinkClick r:id="" action="ppaction://media"/>
            <a:extLst>
              <a:ext uri="{FF2B5EF4-FFF2-40B4-BE49-F238E27FC236}">
                <a16:creationId xmlns:a16="http://schemas.microsoft.com/office/drawing/2014/main" id="{7511A022-44F8-49EE-958D-13EF430509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80502" y="493900"/>
            <a:ext cx="730250" cy="73025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3">
            <a:extLst>
              <a:ext uri="{FF2B5EF4-FFF2-40B4-BE49-F238E27FC236}">
                <a16:creationId xmlns:a16="http://schemas.microsoft.com/office/drawing/2014/main" id="{AD6DBF98-1F52-4CA3-8964-DBDD59455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399"/>
            <a:ext cx="9155501" cy="6920308"/>
          </a:xfrm>
          <a:prstGeom prst="rect">
            <a:avLst/>
          </a:prstGeom>
        </p:spPr>
      </p:pic>
    </p:spTree>
  </p:cSld>
  <p:clrMapOvr>
    <a:masterClrMapping/>
  </p:clrMapOvr>
  <p:transition>
    <p:diamond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CCC603AE-5FB0-4B63-8082-B6E6BFCCE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" y="-970"/>
            <a:ext cx="9132639" cy="685994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F3BB37BF-E551-4469-B392-9FAE917B3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22" y="36642"/>
            <a:ext cx="9374019" cy="677158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Pour qui ?</a:t>
            </a:r>
            <a:br>
              <a:rPr lang="fr-FR" b="1" dirty="0"/>
            </a:b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pPr algn="ctr"/>
            <a:r>
              <a:rPr lang="fr-FR" dirty="0"/>
              <a:t>Les élèves souhaitant suivre l'option section européenne en langue anglaise auront par semaine :</a:t>
            </a:r>
          </a:p>
          <a:p>
            <a:pPr algn="ctr">
              <a:buNone/>
            </a:pPr>
            <a:r>
              <a:rPr lang="fr-FR" b="1" dirty="0"/>
              <a:t>une heure d'enseignement de langue renforcé en sus de l'horaire officiel</a:t>
            </a:r>
          </a:p>
          <a:p>
            <a:pPr algn="ctr"/>
            <a:r>
              <a:rPr lang="fr-FR" b="1" dirty="0"/>
              <a:t>et</a:t>
            </a:r>
          </a:p>
          <a:p>
            <a:pPr algn="ctr">
              <a:buNone/>
            </a:pPr>
            <a:r>
              <a:rPr lang="fr-FR" b="1" dirty="0"/>
              <a:t>une heure de discipline non linguistique dispensée en anglais.</a:t>
            </a:r>
          </a:p>
          <a:p>
            <a:pPr algn="ctr">
              <a:buNone/>
            </a:pPr>
            <a:r>
              <a:rPr lang="fr-FR" b="1" dirty="0"/>
              <a:t> Au lycée </a:t>
            </a:r>
            <a:r>
              <a:rPr lang="fr-FR" b="1" dirty="0" err="1"/>
              <a:t>Chevrollier</a:t>
            </a:r>
            <a:r>
              <a:rPr lang="fr-FR" b="1" dirty="0"/>
              <a:t> ils ont le choix entre Histoire-Géographie et Sciences Physiques</a:t>
            </a:r>
          </a:p>
          <a:p>
            <a:pPr algn="ctr"/>
            <a:endParaRPr lang="fr-FR" dirty="0"/>
          </a:p>
          <a:p>
            <a:pPr algn="ctr">
              <a:buNone/>
            </a:pPr>
            <a:r>
              <a:rPr lang="fr-FR" dirty="0">
                <a:solidFill>
                  <a:srgbClr val="D60093"/>
                </a:solidFill>
              </a:rPr>
              <a:t>Donc si on choisit la section européenne avec DNL Histoire- Géographie, il faut aimer l'anglais mais aussi l'Histoire-Géographie.</a:t>
            </a:r>
          </a:p>
          <a:p>
            <a:endParaRPr lang="fr-FR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8F0A4A0D-27FF-4AE2-AF7F-E951BA557E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8" y="-4258"/>
            <a:ext cx="9206217" cy="702494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9987C1F1-A641-4C6F-ADDA-E718773F4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9" y="18692"/>
            <a:ext cx="9130280" cy="6840715"/>
          </a:xfrm>
        </p:spPr>
      </p:pic>
    </p:spTree>
    <p:extLst>
      <p:ext uri="{BB962C8B-B14F-4D97-AF65-F5344CB8AC3E}">
        <p14:creationId xmlns:p14="http://schemas.microsoft.com/office/powerpoint/2010/main" val="1281318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>
            <a:extLst>
              <a:ext uri="{FF2B5EF4-FFF2-40B4-BE49-F238E27FC236}">
                <a16:creationId xmlns:a16="http://schemas.microsoft.com/office/drawing/2014/main" id="{83F0EB4E-D626-4597-90A4-EED6651EDF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257" y="321"/>
            <a:ext cx="10104404" cy="7274301"/>
          </a:xfrm>
          <a:prstGeom prst="rect">
            <a:avLst/>
          </a:prstGeom>
        </p:spPr>
      </p:pic>
      <p:pic>
        <p:nvPicPr>
          <p:cNvPr id="5" name="~PP3460.WAV">
            <a:hlinkClick r:id="" action="ppaction://media"/>
          </p:cNvPr>
          <p:cNvPicPr>
            <a:picLocks noRot="1" noChangeAspect="1"/>
          </p:cNvPicPr>
          <p:nvPr>
            <a:wavAudioFile r:embed="rId1" name="~PP3460.WAV"/>
          </p:nvPr>
        </p:nvPicPr>
        <p:blipFill>
          <a:blip r:embed="rId7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  <p:pic>
        <p:nvPicPr>
          <p:cNvPr id="6" name="étude de documents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/>
          <a:stretch>
            <a:fillRect/>
          </a:stretch>
        </p:blipFill>
        <p:spPr>
          <a:xfrm flipV="1">
            <a:off x="6215074" y="642917"/>
            <a:ext cx="714380" cy="783173"/>
          </a:xfrm>
          <a:prstGeom prst="rect">
            <a:avLst/>
          </a:prstGeom>
        </p:spPr>
      </p:pic>
      <p:pic>
        <p:nvPicPr>
          <p:cNvPr id="2" name="étude de documents">
            <a:hlinkClick r:id="" action="ppaction://media"/>
            <a:extLst>
              <a:ext uri="{FF2B5EF4-FFF2-40B4-BE49-F238E27FC236}">
                <a16:creationId xmlns:a16="http://schemas.microsoft.com/office/drawing/2014/main" id="{3C1EFEDA-CE90-4FB8-945F-91395F62FD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09257" y="649908"/>
            <a:ext cx="1118438" cy="902778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1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doc divers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6000760" y="142852"/>
            <a:ext cx="785818" cy="785818"/>
          </a:xfrm>
          <a:prstGeom prst="rect">
            <a:avLst/>
          </a:prstGeom>
        </p:spPr>
      </p:pic>
      <p:pic>
        <p:nvPicPr>
          <p:cNvPr id="4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703BB4E6-AB22-49B8-8CAF-30D2FC7D30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50" y="-88663"/>
            <a:ext cx="9270518" cy="6949062"/>
          </a:xfrm>
          <a:prstGeom prst="rect">
            <a:avLst/>
          </a:prstGeom>
        </p:spPr>
      </p:pic>
      <p:pic>
        <p:nvPicPr>
          <p:cNvPr id="3" name="doc divers">
            <a:hlinkClick r:id="" action="ppaction://media"/>
            <a:extLst>
              <a:ext uri="{FF2B5EF4-FFF2-40B4-BE49-F238E27FC236}">
                <a16:creationId xmlns:a16="http://schemas.microsoft.com/office/drawing/2014/main" id="{81DCC16B-237B-4E84-98AF-8DC83F4B18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52786" y="182241"/>
            <a:ext cx="830891" cy="73025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A82B91DE-BFC3-44FE-901F-641E296EB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50" y="-2399"/>
            <a:ext cx="9155500" cy="6862798"/>
          </a:xfrm>
          <a:prstGeom prst="rect">
            <a:avLst/>
          </a:prstGeom>
        </p:spPr>
      </p:pic>
      <p:pic>
        <p:nvPicPr>
          <p:cNvPr id="3" name="autres travaux (2)">
            <a:hlinkClick r:id="" action="ppaction://media"/>
            <a:extLst>
              <a:ext uri="{FF2B5EF4-FFF2-40B4-BE49-F238E27FC236}">
                <a16:creationId xmlns:a16="http://schemas.microsoft.com/office/drawing/2014/main" id="{32BEAAAA-DCCF-4F4E-AA22-FFD376E318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65856" y="196440"/>
            <a:ext cx="730250" cy="73025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15</Words>
  <Application>Microsoft Office PowerPoint</Application>
  <PresentationFormat>Affichage à l'écran (4:3)</PresentationFormat>
  <Paragraphs>8</Paragraphs>
  <Slides>13</Slides>
  <Notes>0</Notes>
  <HiddenSlides>0</HiddenSlides>
  <MMClips>7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4" baseType="lpstr">
      <vt:lpstr>Thème Office</vt:lpstr>
      <vt:lpstr>Présentation PowerPoint</vt:lpstr>
      <vt:lpstr>Présentation PowerPoint</vt:lpstr>
      <vt:lpstr>Présentation PowerPoint</vt:lpstr>
      <vt:lpstr>Pour qui ?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Alix Bureau</dc:creator>
  <cp:lastModifiedBy>Alix Bureau</cp:lastModifiedBy>
  <cp:revision>147</cp:revision>
  <dcterms:created xsi:type="dcterms:W3CDTF">2021-04-09T11:24:03Z</dcterms:created>
  <dcterms:modified xsi:type="dcterms:W3CDTF">2021-04-12T06:57:35Z</dcterms:modified>
</cp:coreProperties>
</file>